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EE60C-C964-4E68-BC31-CD2E7C222E4C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7C23D-3A9A-4DFE-80AC-E8981A5CA9D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7C23D-3A9A-4DFE-80AC-E8981A5CA9D7}" type="slidenum">
              <a:rPr lang="id-ID" smtClean="0"/>
              <a:t>19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9392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2521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462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6282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1352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9401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785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9762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7262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9230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150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270D8-A495-4072-8085-9F77137CB5C3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9A005-0130-403E-9E49-CF3D76229E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2236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6" name="Picture 2" descr="G:\birrul\IMG-20181005-WA0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00993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7481536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539552" y="476672"/>
            <a:ext cx="66247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3. Meraih cinta Allah SWT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DALIL 8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وَاسْتَغْفِرُوا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رَبَّكُمْ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ثُمَّ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تُوبُوا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إِلَيْهِ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ۚ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إِنَّ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رَبِّي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رَحِيمٌ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وَدُودٌ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Indonesia)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mohonlah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Tuhanmu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Tuhanku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Pengasih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Hud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90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426933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827584" y="548680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4. Kasih sayang Allah mengantarkan ke Surga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DALIL 9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diriwayatkan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Imam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Bukhari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Rasulullah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bersabda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يَضْحَكُ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سُبْحَانَهُ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وَتَعَالَى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رَجُلَيْنِ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يَقْتُلُ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أَحَدُهُمَا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الآخَرَ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يَدْخُلاَنِ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الْجَنَّةَ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يُقَاتِلُ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هَذَا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فِي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سَبِيْلِ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فَيَقْتُلُ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ثُمَّ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يَتُوْبُ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عَلَى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الْقَاتِلِ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فَيَسْلَمَ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فَيَسْتَشْهِدُ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“Allah SWT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tertawa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membunuh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keduanya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.” Para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sahabat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Rasulullah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?”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Rasulullah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menjawab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“Orang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berperang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terbunuh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syahid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pembunuh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Islam.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berperang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syahid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.”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Muttafaq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302857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683568" y="692696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Merubah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Keburukan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kebaikan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DALIL 10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إِلَّا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تَابَ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وَآمَنَ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وَعَمِلَ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عَمَلًا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صَالِحًا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فَأُولَٰئِكَ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يُبَدِّلُ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سَيِّئَاتِهِمْ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حَسَنَاتٍ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ۗ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وَكَانَ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غَفُورًا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رَحِيمًا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Indonesia)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kecuali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diganti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kebajikan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Pengampun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Furqan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70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749189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827584" y="1340768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أَيُّهَا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الَّذِينَ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آمَنُوا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تُوبُوا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تَوْبَةً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نَصُوحًا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عَسَىٰ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رَبُّكُمْ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يُكَفِّرَ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عَنْكُمْ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سَيِّئَاتِكُمْ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وَيُدْخِلَكُمْ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جَنَّاتٍ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تَجْرِي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مِنْ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تَحْتِهَا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الْأَنْهَارُ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يَوْمَ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يُخْزِي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النَّبِيَّ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وَالَّذِينَ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آمَنُوا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مَعَهُ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ۖ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نُورُهُمْ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يَسْعَىٰ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بَيْنَ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أَيْدِيهِمْ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وَبِأَيْمَانِهِمْ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يَقُولُونَ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رَبَّنَا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أَتْمِمْ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لَنَا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نُورَنَا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وَاغْفِرْ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لَنَا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ۖ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إِنَّكَ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عَلَىٰ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كُلِّ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شَيْءٍ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قَدِيرٌ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Indonesia)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taubatan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nasuhaa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semurni-murninya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Mudah-mudahan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Rabbmu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menutupi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kesalahan-kesalahanmu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memasukkanmu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jannah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bawahnya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sungai-sungai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menghinakan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mukmin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cahaya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memancar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hadapan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sambil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Rabb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kami,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sempurnakanlah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kami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cahaya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kami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ampunilah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kami;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Engkau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Tahrim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8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54868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6. Terhapusnya dosa-dosa dan masuk surga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589390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611560" y="40466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PENYEBAB DOSA-DOSA KECIL MENJADI BESAR DI SISI ALLAH SWT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Jika dilakukan terus-menerus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6711" y="1844824"/>
            <a:ext cx="69665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DALIL 12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وَالَّذِينَ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إِذَا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فَعَلُوا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فَاحِشَةً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أَوْ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ظَلَمُوا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أَنْفُسَهُمْ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ذَكَرُوا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فَاسْتَغْفَرُوا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لِذُنُوبِهِمْ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وَمَنْ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يَغْفِرُ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الذُّنُوبَ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إِلَّا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وَلَمْ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يُصِرُّوا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عَلَىٰ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فَعَلُوا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وَهُمْ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يَعْلَمُونَ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Indonesia)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Dan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menganiaya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memohon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dosa-dosa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Allah? 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meneruskan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kejinya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Ali 'Imran,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135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309065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827584" y="908720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2. Menceritakan dosanya dengan bangga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DALIL 13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كُلُّ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أُمَّتِي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مُعَافًى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إِلَّا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الْمُجَاهِرِينَ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وَإِنَّ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مِنْ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الْمُجَاهَرَةِ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يَعْمَلَ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الرَّجُلُ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بِاللَّيْلِ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عَمَلًا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ثُمَّ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يُصْبِحَ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وَقَدْ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سَتَرَهُ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اللَّهُ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عَلَيْهِ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فَيَقُولَ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فُلَانُ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عَمِلْتُ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الْبَارِحَةَ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كَذَا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وَكَذَا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وَقَدْ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بَاتَ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يَسْتُرُهُ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رَبُّهُ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وَيُصْبِحُ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يَكْشِفُ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سِتْرَ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اللَّهِ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عَنْهُ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umatku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mu’afa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dimaafkan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kecuali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terang-terangan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terang-terangan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kemaksiatan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Kemarin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(pelaku)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melewati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malamnya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ditutupi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kemaksiatannya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Rabb-nya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Penguasanya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Allah),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menyingkapkan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tirai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". [HR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Bukhari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no, 6069; Muslim]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8176504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755576" y="476672"/>
            <a:ext cx="77048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3. Pelakunya seorang Alim yang menjadi panutan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DALIL 14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diriwayatkan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sahabat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Jarir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Abdillah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Bajali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radhiallahu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Rasulullah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bersabda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سَنَّ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فِيْ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الإِسْلاَمِ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سُنَّةً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حَسَنَةً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فَلَهُ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أَجْرُهَا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وَأَجْرُ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عَمِلَ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بِهَا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بَعْدَهُ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مِنْ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غَيْرِ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يَنْقُصَ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مِنْ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أُجُوْرِهِمْ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شَىْءٌ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وَمَنْ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سَنَّ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فِيْ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الإِسْلاَمِ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سُنَّةً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سَيِّئَةً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كَانَ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عَلَيْهِ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وِزْرُهَا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وَوِزْرُ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عَمِلَ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بِهَا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مِنْ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بَعْدِهِ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مِنْ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غَيْرِ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يَنْقُصَ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مِنْ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أَوْزَارِهِمْ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شَىْءٌ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merintis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memulai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agama Islam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sunnah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pahala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perbuatannya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pahala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mengikutinya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setelahnya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berkurang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sedikitpun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pahala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merintis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Islam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sunnah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perbuatannya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mengikutinya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setelahnya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berkurang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dosa-dosa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sedikitpun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”. (HR. Muslim no 1016)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504029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611560" y="620688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D. ALLAH SWT PASTI MENERIMA TAUBAT HAMBANYA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/>
              <a:buChar char="è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Kisah seorang pembunuh 99 orang (Hr Bukhari-Muslim)</a:t>
            </a:r>
          </a:p>
          <a:p>
            <a:pPr marL="285750" indent="-285750">
              <a:buFont typeface="Wingdings"/>
              <a:buChar char="è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Pengakuan dan penyesalan perempuan pezina dan hadapan Nabi ( Hr. Muslim)</a:t>
            </a:r>
            <a:endParaRPr lang="id-ID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285750" indent="-285750">
              <a:buFont typeface="Wingdings"/>
              <a:buChar char="è"/>
            </a:pPr>
            <a:endParaRPr lang="id-ID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id-ID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E. BATAS AKHIR TAUBAT</a:t>
            </a:r>
          </a:p>
          <a:p>
            <a:endParaRPr lang="id-ID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1. Sebelum matahari terbit dari arah barat</a:t>
            </a:r>
          </a:p>
          <a:p>
            <a:endParaRPr lang="id-ID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Diriwayatkan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Jarir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ath-Thabari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pula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‘Abdullah bin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Mas’ud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Radhiyallahu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beliau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اَلتَّوْبَةُ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مَبْسُوْطَةٌ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مَالَمْ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تَطْلُعِ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الشَّمْسُ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مِنْ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مَغْرِبِهَا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dibentangkan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matahari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terbit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.”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Tafsiir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ath-Thabari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(VIII/101).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4995589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899592" y="1052736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DALIL 16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إِنَّ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اللهَ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يَقْبَلُ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تَوْبَةَ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العَبْدِ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مَالَمْ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يُغَرْغِرْ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Rasulullah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saw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bersabda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hamba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nyawanya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kerongkongan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“ (HR· At-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Tirmidzi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40466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2. Sebelum nyawanya sampai di tenggorokan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6825004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1204346" y="188640"/>
            <a:ext cx="638444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KESIMPULAN  SURAT AN-NISA AYAT 17-18</a:t>
            </a:r>
          </a:p>
          <a:p>
            <a:pPr algn="ctr"/>
            <a:r>
              <a:rPr lang="id-I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“YANG SALEHPUN HARUS BERTAUBAT”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142747"/>
            <a:ext cx="81369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Yang pernah melakukan kejahatan dan telah bertaubat serta menunjukkan perilaku yang  baik tidak wajar lagi dicemoohkan, apalagi dikucilkan.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Semua yang berdosa, baik dengan sengaja atau tidak, pastilah disentuh sedikit atau banyak oleh </a:t>
            </a:r>
            <a:r>
              <a:rPr lang="id-ID" sz="1700" i="1" dirty="0" smtClean="0">
                <a:latin typeface="Times New Roman" pitchFamily="18" charset="0"/>
                <a:cs typeface="Times New Roman" pitchFamily="18" charset="0"/>
              </a:rPr>
              <a:t>ketidak-sadaran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 akan dampak buruk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dosanya.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Sebaliknya, semua yang menyadarinya akan terhindar dari dosa.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Tidak diterimanya taubat saat maut menjemput karena masa ujian telah selesai dan tak ada waktu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untuk beramal</a:t>
            </a:r>
            <a:endParaRPr lang="id-ID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Ada dua kelompok manusia yang diancam tidak akan memperoleh ampunan; yang terus-terus bergelimang dosa dan yang mati dalam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kekafiran, walaupun amal kebaikannya banyak.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Karenanya pengakuan iman tanpa menghindari kejahatan tidak banyak membantu, sedangkan amal kebajikan yang tidak disertai dengan iman tidak akan bermanfaat di akhirat. </a:t>
            </a:r>
            <a:endParaRPr lang="id-ID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Tekait dosa langsung kepada Allah maka ada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3  syarat diterimanya taubat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1) berhenti, 2) menyesali, 3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) bertekad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tidak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mengulanginya,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dan apabila dosa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terkait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sesama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manusia, maka ditambah 3 syarat lagi sehingga jadi 6 syarat, yaitu: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4) mengembalikan barang pada pemiliknya, 5) minta dihalalkan, 6) minta maaf.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Seorang mukmin memandang dosanya bak Gunung yang akan runtuh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menimpanya, sedangkan Seorang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pendosa memandang dosanya bak seekor lalat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(Hr.Bukhari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muslim)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Janganlah memandang kecilnya dosa, tapi lihatlah keagungan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Dzat </a:t>
            </a:r>
            <a:r>
              <a:rPr lang="id-ID" sz="1700" dirty="0" smtClean="0">
                <a:latin typeface="Times New Roman" pitchFamily="18" charset="0"/>
                <a:cs typeface="Times New Roman" pitchFamily="18" charset="0"/>
              </a:rPr>
              <a:t>yang kita durhakai itu ( Bilal bin Sa’ad)</a:t>
            </a:r>
          </a:p>
        </p:txBody>
      </p:sp>
    </p:spTree>
    <p:extLst>
      <p:ext uri="{BB962C8B-B14F-4D97-AF65-F5344CB8AC3E}">
        <p14:creationId xmlns:p14="http://schemas.microsoft.com/office/powerpoint/2010/main" xmlns="" val="280943797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179512" y="2460952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إِنَّمَا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التَّوْبَةُ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عَلَى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لِلَّذِينَ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يَعْمَلُونَ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السُّوءَ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بِجَهَالَةٍ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ثُمَّ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يَتُوبُونَ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مِنْ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قَرِيبٍ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فَأُولَٰئِكَ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يَتُوبُ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عَلَيْهِمْ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ۗ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وَكَانَ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عَلِيمًا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حَكِيمًا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Indonesia)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hanyalah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lantaran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kejahilan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taubatnya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Bijaksana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Nisa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',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17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1512" y="2348880"/>
            <a:ext cx="4248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وَلَيْسَتِ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التَّوْبَةُ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لِلَّذِينَ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يَعْمَلُونَ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السَّيِّئَاتِ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حَتَّىٰ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إِذَا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حَضَرَ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أَحَدَهُمُ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الْمَوْتُ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قَالَ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إِنِّي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تُبْتُ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الْآنَ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وَلَا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الَّذِينَ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يَمُوتُونَ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وَهُمْ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كُفَّارٌ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ۚ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أُولَٰئِكَ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أَعْتَدْنَا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لَهُمْ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عَذَابًا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أَلِيمًا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Indonesia)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(yang)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ajal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barulah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".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(pula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kekafiran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Kami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sediakan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siksa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pedih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Nisa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',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18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343848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SELESAI.......</a:t>
            </a:r>
            <a:r>
              <a:rPr lang="id-ID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</a:t>
            </a:r>
          </a:p>
          <a:p>
            <a:pPr algn="ctr"/>
            <a:endParaRPr lang="id-ID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sym typeface="Wingdings" pitchFamily="2" charset="2"/>
            </a:endParaRPr>
          </a:p>
          <a:p>
            <a:pPr algn="ctr"/>
            <a:r>
              <a:rPr lang="id-ID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Mudah-mudahan Allah SWT melindungi,</a:t>
            </a:r>
          </a:p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Menjaga kita semuanya, sehat selalu</a:t>
            </a:r>
          </a:p>
          <a:p>
            <a:pPr algn="ctr"/>
            <a:r>
              <a:rPr lang="id-ID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Istiqomah dalam Ridha-Nya,</a:t>
            </a:r>
          </a:p>
          <a:p>
            <a:pPr algn="ctr"/>
            <a:r>
              <a:rPr lang="id-ID" sz="5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Aamiin ...</a:t>
            </a:r>
            <a:endParaRPr lang="id-ID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8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birrul\IMG-20181005-WA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42897" y="829162"/>
            <a:ext cx="3373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T.A.U.B.A.T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74801" y="2780928"/>
            <a:ext cx="136768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199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n-US" sz="199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913001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birrul\IMG-20181005-WA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9612" y="1028342"/>
            <a:ext cx="69847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Makna Taubat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:   Secara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Arruju’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(Kembali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: Secara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 kembali dari kondisi jauh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dari Allah menuju kedekatan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kepada-Nya atau pengakuan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atas Dosa,Penyesalan, dan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bertekad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untuk tidak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mengulanginya kembali.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id-ID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Mengapa Harus Bertaubat?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Karena Manusia pasti memiliki dosa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Karena dosa menjadi penghalang antara Kita dan Allah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Karena dosa pasti membawa kehancuran cepat atau lambat . Karenanya akal sehat menjauh darinya(dosa)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Karena manusia punya kelemahan dan kekurangan yang harus ditutup dengan taubat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Karena taubat adalah perintah wajib.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581344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:\birrul\IMG-20181005-WA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80728" y="1166841"/>
            <a:ext cx="7182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أَيُّهَا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الَّذِينَ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آمَنُوا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تُوبُوا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تَوْبَةً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نَصُوحًا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عَسَىٰ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رَبُّكُمْ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يُكَفِّرَ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عَنْكُمْ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سَيِّئَاتِكُمْ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وَيُدْخِلَكُمْ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جَنَّاتٍ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تَجْرِي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مِنْ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تَحْتِهَا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الْأَنْهَارُ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يَوْمَ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يُخْزِي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النَّبِيَّ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وَالَّذِينَ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آمَنُوا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مَعَهُ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ۖ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نُورُهُمْ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يَسْعَىٰ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بَيْنَ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أَيْدِيهِمْ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وَبِأَيْمَانِهِمْ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يَقُولُونَ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رَبَّنَا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أَتْمِمْ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لَنَا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نُورَنَا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وَاغْفِرْ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لَنَا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ۖ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إِنَّكَ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عَلَىٰ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كُلِّ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شَيْءٍ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قَدِيرٌ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Indonesia)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bertaubatlah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taubatan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nasuhaa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taubat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semurni-murninya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Mudah-mudahan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Rabbmu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menutupi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kesalahan-kesalahanmu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memasukkanmu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jannah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bawahnya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sungai-sungai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menghinakan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mukmin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cahaya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memancar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hadapan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sambil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Rabb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kami,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sempurnakanlah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kami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cahaya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kami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ampunilah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kami;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Engkau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At-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Tahrim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8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790924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107504" y="18864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وَتُوبُوا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جَمِيعًا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أَيُّهَ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الْمُؤْمِنُونَ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لَعَلَّكُمْ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تُفْلحون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...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sekalian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beruntung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Nur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31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11960" y="1700808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وَأَنِ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اسْتَغْفِرُوا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رَبَّكُمْ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ثُمَّ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تُوبُوا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إِلَيْهِ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يُمَتِّعْكُمْ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مَتَاعًا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حَسَنًا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إِلَىٰ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أَجَلٍ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مُسَمًّى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وَيُؤْتِ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كُلَّ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ذِي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فَضْلٍ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فَضْلَهُ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ۖ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وَإِنْ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تَوَلَّوْا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فَإِنِّي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أَخَافُ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عَلَيْكُمْ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عَذَابَ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يَوْمٍ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كَبِيرٍ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Indonesia)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hendaklah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meminta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Tuhanmu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niscaya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kenikmatan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tiap-tiap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keutamaan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balasan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keutamaannya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berpaling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takut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ditimpa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siksa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kiamat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Hud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221697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451105" y="188640"/>
            <a:ext cx="784887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Karena Allah mencintai orang yang bertaubat</a:t>
            </a:r>
          </a:p>
          <a:p>
            <a:pPr marL="342900" indent="-342900">
              <a:buFont typeface="+mj-lt"/>
              <a:buAutoNum type="arabicPeriod" startAt="6"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إِنَّ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يُحِبُّ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التَّوَّابِينَ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وَيُحِبُّ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الْمُتَطَهِّرِينَ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menyukai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menyukai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mensucikan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Al-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Baqarah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222</a:t>
            </a:r>
            <a:endParaRPr lang="id-ID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7. 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Karena Nabi-pun yang ma’sum senantiasa bertaubat</a:t>
            </a:r>
            <a:r>
              <a:rPr lang="en-US" dirty="0" smtClean="0"/>
              <a:t> </a:t>
            </a:r>
            <a:endParaRPr lang="id-ID" dirty="0"/>
          </a:p>
          <a:p>
            <a:r>
              <a:rPr lang="en-US" dirty="0"/>
              <a:t> </a:t>
            </a:r>
            <a:endParaRPr lang="id-ID" dirty="0"/>
          </a:p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Rasulullah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shallallahu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alaihi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bersabda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وَاللَّهِ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إِنِّى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لأَسْتَغْفِرُ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وَأَتُوبُ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إِلَيْهِ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فِى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الْيَوْمِ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أَكْثَرَ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مِنْ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سَبْعِينَ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مَرَّةً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“Demi Allah.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Sungguh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beristighfar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sehari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70 kali.” (HR.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Bukhari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Beliau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shallallahu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alaihi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bersabda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أَيُّهَا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النَّاسُ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تُوبُوا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فَإِنِّى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أَتُوبُ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فِى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الْيَوْمِ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إِلَيْهِ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مِائَةَ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مَرَّةٍ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sekalian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Taubatlah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beristigfar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sehari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100 kali.” (HR. Muslim)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007093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827584" y="692696"/>
            <a:ext cx="67687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Syarat-syarat Taubat(sah taubatnya) terkait kepada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Allah SWT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Harus menghentikan dosa yang telah dilakukan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Menyesali perbuatan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Bertekad untuk tidak melakukannya lagi</a:t>
            </a:r>
          </a:p>
          <a:p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Terkait dosa dengan sesama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Mengembalikan barang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kepada pemiliknya (korupsi, mencuri, dll).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Meminta dihalalkan seperti memakan menggunakan barang milik orang lain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Meminta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maaf (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seperti ucapan menyinggung,memfitnah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menyebar hoax (berita bohong), dst).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( Imam Nawawi dalam kitab “ Riyadus Shalihin”, bab Taubat hlm 12 dan kitab Shafwatut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Tafasir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juz III hlm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410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213399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539552" y="40466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Hasil/buah dari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taubat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lphaUcPeriod" startAt="2"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Keuntungan sejati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DALIL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id-ID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وَتُوبُوا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إِلَى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اللَّهِ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جَمِيعًا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أَيُّهَ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الْمُؤْمِنُونَ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لَعَلَّكُمْ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تُفْلحون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...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bertaubatlah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sekalian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beruntung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Nur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31</a:t>
            </a:r>
            <a:endParaRPr lang="id-ID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Nikmat yang tiada tara</a:t>
            </a:r>
          </a:p>
          <a:p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DALIL 7</a:t>
            </a:r>
            <a:endParaRPr lang="id-ID" b="1" dirty="0"/>
          </a:p>
          <a:p>
            <a:endParaRPr lang="id-ID" b="1" dirty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357301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وَأَنِ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اسْتَغْفِرُوا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رَبَّكُمْ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ثُمَّ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تُوبُوا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إِلَيْهِ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يُمَتِّعْكُمْ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مَتَاعًا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حَسَنًا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إِلَىٰ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أَجَلٍ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مُسَمًّى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وَيُؤْتِ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كُلَّ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ذِي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فَضْلٍ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فَضْلَهُ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ۖ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وَإِنْ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تَوَلَّوْا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فَإِنِّي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أَخَافُ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عَلَيْكُمْ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عَذَابَ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يَوْمٍ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كَبِيرٍ</a:t>
            </a:r>
            <a:endParaRPr lang="id-ID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Indonesia)</a:t>
            </a:r>
            <a:endParaRPr lang="id-ID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hendaklah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meminta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ampun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Tuhanmu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bertaubat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kepada-Nya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niscaya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kenikmatan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menerus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kepadamu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tiap-tiap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keutamaan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balasan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keutamaannya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berpaling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takut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ditimpa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siksa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kiamat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Hud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3</a:t>
            </a:r>
            <a:endParaRPr lang="id-ID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9716977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740</Words>
  <Application>Microsoft Office PowerPoint</Application>
  <PresentationFormat>On-screen Show (4:3)</PresentationFormat>
  <Paragraphs>195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42</cp:revision>
  <dcterms:created xsi:type="dcterms:W3CDTF">2018-10-05T01:33:11Z</dcterms:created>
  <dcterms:modified xsi:type="dcterms:W3CDTF">2018-10-05T13:39:40Z</dcterms:modified>
</cp:coreProperties>
</file>