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70" r:id="rId2"/>
    <p:sldId id="277" r:id="rId3"/>
    <p:sldId id="278" r:id="rId4"/>
    <p:sldId id="279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1C6B7-16D4-407E-9A83-02C8D9A9A131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784D0-3C79-4477-89E5-CA7715E7C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45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0656BC1-B8FA-4521-82F8-239FFF36CCE3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EC5B04-538F-4308-80CD-0C7361360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755" y="692696"/>
            <a:ext cx="231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 err="1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Kajian</a:t>
            </a:r>
            <a:r>
              <a:rPr lang="en-US" b="1" spc="50" dirty="0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 </a:t>
            </a:r>
            <a:r>
              <a:rPr lang="en-US" b="1" spc="50" dirty="0" err="1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Ilmu</a:t>
            </a:r>
            <a:r>
              <a:rPr lang="en-US" b="1" spc="50" dirty="0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 </a:t>
            </a:r>
            <a:r>
              <a:rPr lang="en-US" b="1" spc="50" dirty="0" err="1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Fiqih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639" y="1196752"/>
            <a:ext cx="4320480" cy="1754326"/>
          </a:xfrm>
          <a:prstGeom prst="rect">
            <a:avLst/>
          </a:prstGeom>
          <a:solidFill>
            <a:srgbClr val="FFC000"/>
          </a:soli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endParaRPr lang="en-US" sz="800" b="1" spc="50" dirty="0">
              <a:solidFill>
                <a:schemeClr val="bg1">
                  <a:lumMod val="75000"/>
                  <a:lumOff val="25000"/>
                </a:schemeClr>
              </a:solidFill>
              <a:latin typeface="Algerian" pitchFamily="82" charset="0"/>
              <a:ea typeface="Cambria Math" pitchFamily="18" charset="0"/>
              <a:cs typeface="+mj-cs"/>
            </a:endParaRPr>
          </a:p>
          <a:p>
            <a:pPr algn="ctr"/>
            <a:r>
              <a:rPr lang="en-US" sz="3600" b="1" spc="5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lgerian" pitchFamily="82" charset="0"/>
                <a:ea typeface="Cambria Math" pitchFamily="18" charset="0"/>
                <a:cs typeface="+mj-cs"/>
              </a:rPr>
              <a:t>Hukum</a:t>
            </a:r>
            <a:r>
              <a:rPr lang="en-US" sz="3600" b="1" spc="50" dirty="0">
                <a:solidFill>
                  <a:schemeClr val="bg1">
                    <a:lumMod val="75000"/>
                    <a:lumOff val="25000"/>
                  </a:schemeClr>
                </a:solidFill>
                <a:latin typeface="Algerian" pitchFamily="82" charset="0"/>
                <a:ea typeface="Cambria Math" pitchFamily="18" charset="0"/>
                <a:cs typeface="+mj-cs"/>
              </a:rPr>
              <a:t> </a:t>
            </a:r>
            <a:r>
              <a:rPr lang="en-US" sz="3600" b="1" spc="5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lgerian" pitchFamily="82" charset="0"/>
                <a:ea typeface="Cambria Math" pitchFamily="18" charset="0"/>
              </a:rPr>
              <a:t>peradilan</a:t>
            </a:r>
            <a:endParaRPr lang="en-US" sz="3600" b="1" spc="50" dirty="0">
              <a:solidFill>
                <a:schemeClr val="bg1">
                  <a:lumMod val="75000"/>
                  <a:lumOff val="25000"/>
                </a:schemeClr>
              </a:solidFill>
              <a:latin typeface="Algerian" pitchFamily="82" charset="0"/>
              <a:ea typeface="Cambria Math" pitchFamily="18" charset="0"/>
              <a:cs typeface="+mj-cs"/>
            </a:endParaRPr>
          </a:p>
          <a:p>
            <a:pPr algn="ctr"/>
            <a:endParaRPr lang="en-US" sz="2800" b="1" dirty="0">
              <a:solidFill>
                <a:schemeClr val="bg1">
                  <a:lumMod val="75000"/>
                  <a:lumOff val="2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4" name="Text Placeholder 15"/>
          <p:cNvSpPr txBox="1">
            <a:spLocks/>
          </p:cNvSpPr>
          <p:nvPr/>
        </p:nvSpPr>
        <p:spPr>
          <a:xfrm>
            <a:off x="182639" y="4221088"/>
            <a:ext cx="4033428" cy="194711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«««««»»»»»»</a:t>
            </a:r>
          </a:p>
          <a:p>
            <a:pPr marL="0" indent="0" algn="ctr">
              <a:buNone/>
            </a:pPr>
            <a:r>
              <a:rPr lang="en-US" sz="1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Jum’at</a:t>
            </a:r>
            <a:r>
              <a:rPr lang="en-US" sz="1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, 29 November 2019</a:t>
            </a:r>
          </a:p>
          <a:p>
            <a:pPr marL="0" indent="0" algn="ctr">
              <a:buNone/>
            </a:pPr>
            <a:r>
              <a:rPr lang="en-US" sz="1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Ba’da</a:t>
            </a:r>
            <a:r>
              <a:rPr lang="en-US" sz="1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Shubuh</a:t>
            </a:r>
            <a:endParaRPr lang="en-US" sz="16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Masjid Al </a:t>
            </a:r>
            <a:r>
              <a:rPr lang="en-US" sz="16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Falah</a:t>
            </a:r>
            <a:r>
              <a:rPr lang="en-US" sz="1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Taman Bona Indah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«««««»»»»»»</a:t>
            </a:r>
          </a:p>
          <a:p>
            <a:pPr algn="ctr"/>
            <a:endParaRPr lang="en-US" sz="16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799161"/>
            <a:ext cx="3239026" cy="4418137"/>
          </a:xfrm>
          <a:prstGeom prst="ellipse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73408" y="5491379"/>
            <a:ext cx="3215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 err="1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Lalu</a:t>
            </a:r>
            <a:r>
              <a:rPr lang="en-US" b="1" spc="50" dirty="0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 </a:t>
            </a:r>
            <a:r>
              <a:rPr lang="en-US" b="1" spc="50" dirty="0" err="1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abdul</a:t>
            </a:r>
            <a:r>
              <a:rPr lang="en-US" b="1" spc="50" dirty="0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 </a:t>
            </a:r>
            <a:r>
              <a:rPr lang="en-US" b="1" spc="50" dirty="0" err="1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mukmin</a:t>
            </a:r>
            <a:r>
              <a:rPr lang="en-US" b="1" spc="50" dirty="0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, </a:t>
            </a:r>
            <a:r>
              <a:rPr lang="en-US" b="1" spc="50" dirty="0" err="1">
                <a:solidFill>
                  <a:srgbClr val="FFC000"/>
                </a:solidFill>
                <a:latin typeface="Algerian" pitchFamily="82" charset="0"/>
                <a:ea typeface="Cambria Math" pitchFamily="18" charset="0"/>
              </a:rPr>
              <a:t>M.pd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568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416824" cy="4752528"/>
          </a:xfrm>
        </p:spPr>
        <p:txBody>
          <a:bodyPr/>
          <a:lstStyle/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kata “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Aqdhiyah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”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jamak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kata “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Qadhak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”,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artinya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ialah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menghukumi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mengabadikannya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Sedangkan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syara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’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ialah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cara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mengatasi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perselisihan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diantara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2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saling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berselisih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bertengkar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Allah SWT.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Memutuskan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mengadili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fardu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kifayah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maka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jika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terbukti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nyata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seseorang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wajib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menuntut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keputusan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adil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peradilan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).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77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832648"/>
          </a:xfrm>
        </p:spPr>
        <p:txBody>
          <a:bodyPr>
            <a:normAutofit/>
          </a:bodyPr>
          <a:lstStyle/>
          <a:p>
            <a:pPr marL="0" indent="0" algn="just">
              <a:buSzPct val="99000"/>
              <a:buNone/>
            </a:pP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Syarat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seseorang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bisa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diangkat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menjadi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pemegang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peradilan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yaitu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: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Beragama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Islam, orang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kafir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memegang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peradilan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walaupun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sesama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kafir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Dewasa</a:t>
            </a:r>
            <a:endParaRPr lang="en-US" dirty="0">
              <a:solidFill>
                <a:schemeClr val="tx1"/>
              </a:solidFill>
              <a:latin typeface="Adobe Devanagari" pitchFamily="18" charset="0"/>
              <a:cs typeface="Adobe Devanagari" pitchFamily="18" charset="0"/>
            </a:endParaRP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Sehat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pikiran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orang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gila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Merdeka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penuh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muba’adh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Pria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wanita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banci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Adil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orang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fasiq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walaupun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kecil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pula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serupa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dengannya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Memiliki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pengetahuan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Allah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berpangkal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Al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qur’an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Hadits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jalan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ijtihad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walaupun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hafal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luar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kepala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ayat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ayat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Al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Qur’a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berkaitan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pula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hadits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hadits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berkaitan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Adobe Devanagari" pitchFamily="18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0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832648"/>
          </a:xfrm>
        </p:spPr>
        <p:txBody>
          <a:bodyPr>
            <a:normAutofit lnSpcReduction="10000"/>
          </a:bodyPr>
          <a:lstStyle/>
          <a:p>
            <a:pPr marL="457200" indent="-457200" algn="just">
              <a:buSzPct val="99000"/>
              <a:buFont typeface="+mj-lt"/>
              <a:buAutoNum type="arabicPeriod" startAt="8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Tahu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Ijma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’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yakni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kesepakatan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ulama</a:t>
            </a:r>
            <a:r>
              <a:rPr lang="en-US" dirty="0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pengamat</a:t>
            </a:r>
            <a:r>
              <a:rPr lang="en-US" dirty="0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pembahas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masalah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berbagai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masalah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dihadapi</a:t>
            </a:r>
            <a:r>
              <a:rPr lang="en-US" dirty="0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umat</a:t>
            </a:r>
            <a:r>
              <a:rPr lang="en-US" dirty="0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Nabi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Muhammad </a:t>
            </a:r>
            <a:r>
              <a:rPr lang="en-US" dirty="0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S.</a:t>
            </a:r>
            <a:r>
              <a:rPr lang="en-US" dirty="0" smtClean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A.W.</a:t>
            </a:r>
            <a:endParaRPr lang="en-US" dirty="0">
              <a:solidFill>
                <a:schemeClr val="tx1"/>
              </a:solidFill>
              <a:latin typeface="Adobe Devanagari" pitchFamily="18" charset="0"/>
              <a:cs typeface="Adobe Devanagari" pitchFamily="18" charset="0"/>
            </a:endParaRPr>
          </a:p>
          <a:p>
            <a:pPr marL="457200" indent="-457200" algn="just">
              <a:buSzPct val="99000"/>
              <a:buFont typeface="+mj-lt"/>
              <a:buAutoNum type="arabicPeriod" startAt="8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Mengetahui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perbedaan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pendapat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diantara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ulama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 startAt="8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Mengetahui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cara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istinbath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pengambilan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keputusan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cara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ditempuh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berijtihad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cara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istidhal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mengambil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sejumlah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 startAt="8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Mengetahui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segi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ucapan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Arab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sharaf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nahwu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tafsir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Al Qur’an.</a:t>
            </a:r>
          </a:p>
          <a:p>
            <a:pPr marL="457200" indent="-457200" algn="just">
              <a:buSzPct val="99000"/>
              <a:buFont typeface="+mj-lt"/>
              <a:buAutoNum type="arabicPeriod" startAt="8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Tajam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pendengaran</a:t>
            </a:r>
            <a:endParaRPr lang="en-US" dirty="0">
              <a:solidFill>
                <a:schemeClr val="tx1"/>
              </a:solidFill>
              <a:latin typeface="Adobe Devanagari" pitchFamily="18" charset="0"/>
              <a:cs typeface="Adobe Devanagari" pitchFamily="18" charset="0"/>
            </a:endParaRPr>
          </a:p>
          <a:p>
            <a:pPr marL="457200" indent="-457200" algn="just">
              <a:buSzPct val="99000"/>
              <a:buFont typeface="+mj-lt"/>
              <a:buAutoNum type="arabicPeriod" startAt="8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Melihat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buta</a:t>
            </a:r>
            <a:endParaRPr lang="en-US" dirty="0">
              <a:solidFill>
                <a:schemeClr val="tx1"/>
              </a:solidFill>
              <a:latin typeface="Adobe Devanagari" pitchFamily="18" charset="0"/>
              <a:cs typeface="Adobe Devanagari" pitchFamily="18" charset="0"/>
            </a:endParaRPr>
          </a:p>
          <a:p>
            <a:pPr marL="457200" indent="-457200" algn="just">
              <a:buSzPct val="99000"/>
              <a:buFont typeface="+mj-lt"/>
              <a:buAutoNum type="arabicPeriod" startAt="8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Bisa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menulis</a:t>
            </a:r>
            <a:endParaRPr lang="en-US" dirty="0">
              <a:solidFill>
                <a:schemeClr val="tx1"/>
              </a:solidFill>
              <a:latin typeface="Adobe Devanagari" pitchFamily="18" charset="0"/>
              <a:cs typeface="Adobe Devanagari" pitchFamily="18" charset="0"/>
            </a:endParaRPr>
          </a:p>
          <a:p>
            <a:pPr marL="457200" indent="-457200" algn="just">
              <a:buSzPct val="99000"/>
              <a:buFont typeface="+mj-lt"/>
              <a:buAutoNum type="arabicPeriod" startAt="8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Tajam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pikiran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ingatannya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pelupa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sekira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cacat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hasil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pengamatan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pikirannya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walau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kondisi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sakit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tua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dll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19814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256584"/>
          </a:xfrm>
        </p:spPr>
        <p:txBody>
          <a:bodyPr>
            <a:normAutofit/>
          </a:bodyPr>
          <a:lstStyle/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Disunahkan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hakim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duduk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tengah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kota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besar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namun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kalau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kota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kecil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pilihlah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.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rumah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sesukanya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kantor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Kantor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luas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terlihat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jelas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orang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sekira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penghuni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pendatang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kuat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lemah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mengetahui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persis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Terjamin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keamanannya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pengganggu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penghalang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termasuk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udara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juga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terjamin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musim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panas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musim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dingin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sampai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terkena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hujan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Tanpa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hijab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penutup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hakim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penjaga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kantor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demikian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makruh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4886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848872" cy="5040560"/>
          </a:xfrm>
        </p:spPr>
        <p:txBody>
          <a:bodyPr>
            <a:normAutofit/>
          </a:bodyPr>
          <a:lstStyle/>
          <a:p>
            <a:pPr marL="0" indent="0" algn="just">
              <a:buSzPct val="99000"/>
              <a:buNone/>
            </a:pP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Hakim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wajib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berlaku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adil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memberlakukan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diantara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2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bertikai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harus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memnuhi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3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: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duduk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(2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bertikai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hadapannya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dihormati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duduk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muslim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dihormati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kafir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dzimmi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Memberlakukan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memperhatikan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pengaduan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sebelah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dengar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yang lain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demikian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mengamati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mata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kepala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2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sebelah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337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848872" cy="5040560"/>
          </a:xfrm>
        </p:spPr>
        <p:txBody>
          <a:bodyPr>
            <a:normAutofit/>
          </a:bodyPr>
          <a:lstStyle/>
          <a:p>
            <a:pPr marL="0" indent="0" algn="just">
              <a:buSzPct val="99000"/>
              <a:buNone/>
            </a:pP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Larangan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bagi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hakim,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diantaranya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:</a:t>
            </a:r>
          </a:p>
          <a:p>
            <a:pPr algn="just">
              <a:buSzPct val="99000"/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memutuskan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masjid,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kecuali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bertepatan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shalat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hajat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terhalang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hujan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serupa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pertikaian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harus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segera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ditangani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olehnya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masjid.</a:t>
            </a:r>
          </a:p>
          <a:p>
            <a:pPr algn="just">
              <a:buSzPct val="99000"/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Haram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hadiah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pekerja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karyawan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masyarakat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yangberada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wilayahnya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naungannya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terutama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mereka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mempunyai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masalah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pertikaian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semua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itu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menjaga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kewibawaan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kemurnian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nilai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kadar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keputusan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pengadilan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xmlns="" val="313494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48680"/>
            <a:ext cx="7848872" cy="5760640"/>
          </a:xfrm>
        </p:spPr>
        <p:txBody>
          <a:bodyPr>
            <a:normAutofit/>
          </a:bodyPr>
          <a:lstStyle/>
          <a:p>
            <a:pPr marL="0" indent="0" algn="just">
              <a:buSzPct val="99000"/>
              <a:buNone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memutuskan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mengadili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seorang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hakim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harus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menghindari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keadaan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pelanggaran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itu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hukumnya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makruh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: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marah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ulama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mengatakan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Marah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menguasai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dirinya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hilang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kesadarannya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lagi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konsisten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istiqomah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keadaan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terlalu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lapar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terlalu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kenyang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terlalu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haus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dikuasai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syahwat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sedih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kegembiraan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berlebihan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menderita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sakit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parah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keadaan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mengekang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terkekang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air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kecil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buang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air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besar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keadaan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mengantuk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0" indent="0" algn="just">
              <a:buSzPct val="99000"/>
              <a:buNone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Apabila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seorang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hakim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memutuskan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perkara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keadaan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atas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maka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keputusannya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tetap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abadi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walaupun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dibarengi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kemakruhan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457200" indent="-457200" algn="just">
              <a:buSzPct val="99000"/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Adobe Devanagari" pitchFamily="18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5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760640"/>
          </a:xfrm>
        </p:spPr>
        <p:txBody>
          <a:bodyPr>
            <a:normAutofit fontScale="92500"/>
          </a:bodyPr>
          <a:lstStyle/>
          <a:p>
            <a:pPr marL="0" indent="0" algn="just">
              <a:buSzPct val="99000"/>
              <a:buNone/>
            </a:pP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Aturan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bagi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hakim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saat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bersidang</a:t>
            </a:r>
            <a:r>
              <a:rPr lang="en-US" sz="2600" b="1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: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Hakim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boleh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menuntun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berdalih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berargumentasi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pendakwa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terdakwa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Kecuali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sekedar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meminta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penjelasan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Seperti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bertanya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pembunuhannya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disengaja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keliru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boleh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mengajari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pendakwa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cara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menyampaikan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tuduhannya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mempersulit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membingungkan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para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).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Misalnya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hakim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bertanya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Bagaimana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kamu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memikul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menanggung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jangan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jangan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kamu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menyaksikan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mudah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persaksian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sebelum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(orang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saksi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terlihat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nyata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ketetapan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adil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kejujuran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Hakim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boleh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persaksian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saling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bermusuhan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Hakim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menerima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persaksian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orang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tua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kakek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cucu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)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nya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 Dan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pula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persaksian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anak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orangtua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dst</a:t>
            </a:r>
            <a:r>
              <a:rPr lang="en-US" dirty="0">
                <a:solidFill>
                  <a:schemeClr val="tx1"/>
                </a:solidFill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algn="just">
              <a:buSzPct val="99000"/>
              <a:buFont typeface="Wingdings" pitchFamily="2" charset="2"/>
              <a:buChar char="q"/>
            </a:pPr>
            <a:endParaRPr lang="en-US" dirty="0">
              <a:solidFill>
                <a:schemeClr val="tx1"/>
              </a:solidFill>
              <a:latin typeface="Adobe Devanagari" pitchFamily="18" charset="0"/>
              <a:cs typeface="Adobe Devanagari" pitchFamily="18" charset="0"/>
            </a:endParaRPr>
          </a:p>
          <a:p>
            <a:pPr algn="just">
              <a:buSzPct val="99000"/>
              <a:buFont typeface="Wingdings" pitchFamily="2" charset="2"/>
              <a:buChar char="q"/>
            </a:pPr>
            <a:endParaRPr lang="en-US" dirty="0">
              <a:solidFill>
                <a:schemeClr val="tx1"/>
              </a:solidFill>
              <a:latin typeface="Adobe Devanagari" pitchFamily="18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90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636</TotalTime>
  <Words>854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Keilmuan Kajian Ilmu Fiqih</dc:title>
  <dc:creator>LaluMala</dc:creator>
  <cp:lastModifiedBy>Drakula</cp:lastModifiedBy>
  <cp:revision>67</cp:revision>
  <dcterms:created xsi:type="dcterms:W3CDTF">2018-11-13T14:16:44Z</dcterms:created>
  <dcterms:modified xsi:type="dcterms:W3CDTF">2020-01-03T23:27:32Z</dcterms:modified>
</cp:coreProperties>
</file>