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7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DB07C-B6B1-4A65-A417-9209BAC2D517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4C06D-BB1D-430C-AF12-4EBF3FD80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-FALAH\Downloads\Solar Eclipse Wallpaper 30 Background Pictu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76" y="-571528"/>
            <a:ext cx="6977078" cy="4171957"/>
          </a:xfrm>
          <a:prstGeom prst="rect">
            <a:avLst/>
          </a:prstGeom>
          <a:noFill/>
        </p:spPr>
      </p:pic>
      <p:pic>
        <p:nvPicPr>
          <p:cNvPr id="1027" name="Picture 3" descr="C:\Users\AL-FALAH\Downloads\WhatsApp Image 2019-12-25 at 7.57.47 P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3786182" cy="5357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entagon 3"/>
          <p:cNvSpPr/>
          <p:nvPr/>
        </p:nvSpPr>
        <p:spPr>
          <a:xfrm>
            <a:off x="0" y="0"/>
            <a:ext cx="3500430" cy="1285860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Kajian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 </a:t>
            </a:r>
          </a:p>
          <a:p>
            <a:pPr algn="ctr"/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shubuh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464344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Horizontal Scroll 6"/>
          <p:cNvSpPr/>
          <p:nvPr/>
        </p:nvSpPr>
        <p:spPr>
          <a:xfrm>
            <a:off x="3786182" y="5712857"/>
            <a:ext cx="5357818" cy="940653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Kamis</a:t>
            </a:r>
            <a:r>
              <a:rPr lang="en-US" sz="20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, </a:t>
            </a:r>
            <a:r>
              <a:rPr lang="en-US" sz="2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26</a:t>
            </a:r>
            <a:r>
              <a:rPr lang="en-US" sz="20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 </a:t>
            </a:r>
            <a:r>
              <a:rPr lang="en-US" sz="2000" b="1" cap="none" spc="0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Desember</a:t>
            </a:r>
            <a:r>
              <a:rPr lang="en-US" sz="2000" b="1" cap="none" spc="0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 2019 </a:t>
            </a:r>
          </a:p>
          <a:p>
            <a:pPr algn="ctr"/>
            <a:r>
              <a:rPr lang="en-US" sz="20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Masjid</a:t>
            </a:r>
            <a:r>
              <a:rPr lang="en-US" sz="2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 Al-</a:t>
            </a:r>
            <a:r>
              <a:rPr lang="en-US" sz="20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Falah</a:t>
            </a:r>
            <a:r>
              <a:rPr lang="en-US" sz="20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 Taman Bona Indah</a:t>
            </a:r>
            <a:endParaRPr lang="en-US" sz="20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8" name="Double Bracket 7"/>
          <p:cNvSpPr/>
          <p:nvPr/>
        </p:nvSpPr>
        <p:spPr>
          <a:xfrm>
            <a:off x="3857620" y="3357562"/>
            <a:ext cx="5000660" cy="714380"/>
          </a:xfrm>
          <a:prstGeom prst="bracketPair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00628" y="3214686"/>
            <a:ext cx="2998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en-US" sz="5400" b="0" u="sng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Tafaku</a:t>
            </a:r>
            <a:r>
              <a:rPr lang="en-US" sz="5400" b="0" u="sng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4253219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entury" pitchFamily="18" charset="0"/>
              </a:rPr>
              <a:t>Ust</a:t>
            </a:r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Century" pitchFamily="18" charset="0"/>
              </a:rPr>
              <a:t>Nanang</a:t>
            </a:r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" pitchFamily="18" charset="0"/>
              </a:rPr>
              <a:t>Syairozi</a:t>
            </a:r>
            <a:r>
              <a:rPr lang="en-US" sz="2400" dirty="0" smtClean="0">
                <a:solidFill>
                  <a:schemeClr val="bg1"/>
                </a:solidFill>
                <a:latin typeface="Century" pitchFamily="18" charset="0"/>
              </a:rPr>
              <a:t>, M.A</a:t>
            </a:r>
            <a:endParaRPr lang="en-US" sz="2400" dirty="0">
              <a:solidFill>
                <a:schemeClr val="bg1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sv-SE" b="1" dirty="0"/>
              <a:t>4. Tafakur terhadap ancaman Allah melahirkan sikap waspada terhadap perbuatan </a:t>
            </a:r>
            <a:r>
              <a:rPr lang="sv-SE" b="1" dirty="0" smtClean="0"/>
              <a:t>dosa.</a:t>
            </a:r>
          </a:p>
          <a:p>
            <a:r>
              <a:rPr lang="en-US" i="1" dirty="0" err="1"/>
              <a:t>Firman</a:t>
            </a:r>
            <a:r>
              <a:rPr lang="en-US" i="1" dirty="0"/>
              <a:t> Allah :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sesungguhnya</a:t>
            </a:r>
            <a:r>
              <a:rPr lang="en-US" i="1" dirty="0"/>
              <a:t> </a:t>
            </a:r>
            <a:r>
              <a:rPr lang="en-US" i="1" dirty="0" err="1"/>
              <a:t>orang-orang</a:t>
            </a:r>
            <a:r>
              <a:rPr lang="en-US" i="1" dirty="0"/>
              <a:t> yang </a:t>
            </a:r>
            <a:r>
              <a:rPr lang="en-US" i="1" dirty="0" err="1"/>
              <a:t>durhaka</a:t>
            </a:r>
            <a:r>
              <a:rPr lang="en-US" i="1" dirty="0"/>
              <a:t> </a:t>
            </a:r>
            <a:r>
              <a:rPr lang="en-US" i="1" dirty="0" err="1"/>
              <a:t>benar-benar</a:t>
            </a:r>
            <a:r>
              <a:rPr lang="en-US" i="1" dirty="0"/>
              <a:t> </a:t>
            </a:r>
            <a:r>
              <a:rPr lang="en-US" i="1" dirty="0" err="1"/>
              <a:t>berada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neraka</a:t>
            </a:r>
            <a:r>
              <a:rPr lang="en-US" i="1" dirty="0"/>
              <a:t>.(al </a:t>
            </a:r>
            <a:r>
              <a:rPr lang="en-US" i="1" dirty="0" err="1"/>
              <a:t>Infithar</a:t>
            </a:r>
            <a:r>
              <a:rPr lang="en-US" i="1" dirty="0"/>
              <a:t> :14).</a:t>
            </a:r>
            <a:br>
              <a:rPr lang="en-US" i="1" dirty="0"/>
            </a:br>
            <a:endParaRPr lang="en-US" i="1" dirty="0"/>
          </a:p>
          <a:p>
            <a:pPr algn="just"/>
            <a:r>
              <a:rPr lang="en-US" i="1" dirty="0" err="1"/>
              <a:t>Firman</a:t>
            </a:r>
            <a:r>
              <a:rPr lang="en-US" i="1" dirty="0"/>
              <a:t> Allah :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masing-masing</a:t>
            </a:r>
            <a:r>
              <a:rPr lang="en-US" i="1" dirty="0"/>
              <a:t> (</a:t>
            </a:r>
            <a:r>
              <a:rPr lang="en-US" i="1" dirty="0" err="1"/>
              <a:t>mereka</a:t>
            </a:r>
            <a:r>
              <a:rPr lang="en-US" i="1" dirty="0"/>
              <a:t> </a:t>
            </a:r>
            <a:r>
              <a:rPr lang="en-US" i="1" dirty="0" err="1"/>
              <a:t>itu</a:t>
            </a:r>
            <a:r>
              <a:rPr lang="en-US" i="1" dirty="0"/>
              <a:t>) </a:t>
            </a:r>
            <a:r>
              <a:rPr lang="en-US" i="1" dirty="0" err="1"/>
              <a:t>Kami</a:t>
            </a:r>
            <a:r>
              <a:rPr lang="en-US" i="1" dirty="0"/>
              <a:t> </a:t>
            </a:r>
            <a:r>
              <a:rPr lang="en-US" i="1" dirty="0" err="1"/>
              <a:t>siksa</a:t>
            </a:r>
            <a:r>
              <a:rPr lang="en-US" i="1" dirty="0"/>
              <a:t> </a:t>
            </a:r>
            <a:r>
              <a:rPr lang="en-US" i="1" dirty="0" err="1"/>
              <a:t>disebabkan</a:t>
            </a:r>
            <a:r>
              <a:rPr lang="en-US" i="1" dirty="0"/>
              <a:t> </a:t>
            </a:r>
            <a:r>
              <a:rPr lang="en-US" i="1" dirty="0" err="1"/>
              <a:t>dosanya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antara</a:t>
            </a:r>
            <a:r>
              <a:rPr lang="en-US" i="1" dirty="0"/>
              <a:t> </a:t>
            </a:r>
            <a:r>
              <a:rPr lang="en-US" i="1" dirty="0" err="1"/>
              <a:t>mereka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yang </a:t>
            </a:r>
            <a:r>
              <a:rPr lang="en-US" i="1" dirty="0" err="1"/>
              <a:t>Kami</a:t>
            </a:r>
            <a:r>
              <a:rPr lang="en-US" i="1" dirty="0"/>
              <a:t> </a:t>
            </a:r>
            <a:r>
              <a:rPr lang="en-US" i="1" dirty="0" err="1"/>
              <a:t>timpakan</a:t>
            </a:r>
            <a:r>
              <a:rPr lang="en-US" i="1" dirty="0"/>
              <a:t> </a:t>
            </a:r>
            <a:r>
              <a:rPr lang="en-US" i="1" dirty="0" err="1"/>
              <a:t>kepadanya</a:t>
            </a:r>
            <a:r>
              <a:rPr lang="en-US" i="1" dirty="0"/>
              <a:t> </a:t>
            </a:r>
            <a:r>
              <a:rPr lang="en-US" i="1" dirty="0" err="1"/>
              <a:t>hujan</a:t>
            </a:r>
            <a:r>
              <a:rPr lang="en-US" i="1" dirty="0"/>
              <a:t> </a:t>
            </a:r>
            <a:r>
              <a:rPr lang="en-US" i="1" dirty="0" err="1"/>
              <a:t>batu</a:t>
            </a:r>
            <a:r>
              <a:rPr lang="en-US" i="1" dirty="0"/>
              <a:t> </a:t>
            </a:r>
            <a:r>
              <a:rPr lang="en-US" i="1" dirty="0" err="1"/>
              <a:t>kerikil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antara</a:t>
            </a:r>
            <a:r>
              <a:rPr lang="en-US" i="1" dirty="0"/>
              <a:t> </a:t>
            </a:r>
            <a:r>
              <a:rPr lang="en-US" i="1" dirty="0" err="1"/>
              <a:t>mereka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yang </a:t>
            </a:r>
            <a:r>
              <a:rPr lang="en-US" i="1" dirty="0" err="1"/>
              <a:t>ditimpa</a:t>
            </a:r>
            <a:r>
              <a:rPr lang="en-US" i="1" dirty="0"/>
              <a:t> </a:t>
            </a:r>
            <a:r>
              <a:rPr lang="en-US" i="1" dirty="0" err="1"/>
              <a:t>suara</a:t>
            </a:r>
            <a:r>
              <a:rPr lang="en-US" i="1" dirty="0"/>
              <a:t> </a:t>
            </a:r>
            <a:r>
              <a:rPr lang="en-US" i="1" dirty="0" err="1"/>
              <a:t>keras</a:t>
            </a:r>
            <a:r>
              <a:rPr lang="en-US" i="1" dirty="0"/>
              <a:t> yang </a:t>
            </a:r>
            <a:r>
              <a:rPr lang="en-US" i="1" dirty="0" err="1"/>
              <a:t>mengguntur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antara</a:t>
            </a:r>
            <a:r>
              <a:rPr lang="en-US" i="1" dirty="0"/>
              <a:t> </a:t>
            </a:r>
            <a:r>
              <a:rPr lang="en-US" i="1" dirty="0" err="1"/>
              <a:t>mereka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yang </a:t>
            </a:r>
            <a:r>
              <a:rPr lang="en-US" i="1" dirty="0" err="1"/>
              <a:t>Kami</a:t>
            </a:r>
            <a:r>
              <a:rPr lang="en-US" i="1" dirty="0"/>
              <a:t> </a:t>
            </a:r>
            <a:r>
              <a:rPr lang="en-US" i="1" dirty="0" err="1"/>
              <a:t>benamkan</a:t>
            </a:r>
            <a:r>
              <a:rPr lang="en-US" i="1" dirty="0"/>
              <a:t> </a:t>
            </a:r>
            <a:r>
              <a:rPr lang="en-US" i="1" dirty="0" err="1"/>
              <a:t>ke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bumi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antara</a:t>
            </a:r>
            <a:r>
              <a:rPr lang="en-US" i="1" dirty="0"/>
              <a:t> </a:t>
            </a:r>
            <a:r>
              <a:rPr lang="en-US" i="1" dirty="0" err="1"/>
              <a:t>mereka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yang </a:t>
            </a:r>
            <a:r>
              <a:rPr lang="en-US" i="1" dirty="0" err="1"/>
              <a:t>Kami</a:t>
            </a:r>
            <a:r>
              <a:rPr lang="en-US" i="1" dirty="0"/>
              <a:t> </a:t>
            </a:r>
            <a:r>
              <a:rPr lang="en-US" i="1" dirty="0" err="1"/>
              <a:t>tenggelamkan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r>
              <a:rPr lang="en-US" i="1" dirty="0"/>
              <a:t> Allah </a:t>
            </a:r>
            <a:r>
              <a:rPr lang="en-US" i="1" dirty="0" err="1"/>
              <a:t>sekali</a:t>
            </a:r>
            <a:r>
              <a:rPr lang="en-US" i="1" dirty="0"/>
              <a:t>-kali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hendak</a:t>
            </a:r>
            <a:r>
              <a:rPr lang="en-US" i="1" dirty="0"/>
              <a:t> </a:t>
            </a:r>
            <a:r>
              <a:rPr lang="en-US" i="1" dirty="0" err="1"/>
              <a:t>menganiaya</a:t>
            </a:r>
            <a:r>
              <a:rPr lang="en-US" i="1" dirty="0"/>
              <a:t> </a:t>
            </a:r>
            <a:r>
              <a:rPr lang="en-US" i="1" dirty="0" err="1"/>
              <a:t>mereka</a:t>
            </a:r>
            <a:r>
              <a:rPr lang="en-US" i="1" dirty="0"/>
              <a:t>,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tetapi</a:t>
            </a:r>
            <a:r>
              <a:rPr lang="en-US" i="1" dirty="0"/>
              <a:t> </a:t>
            </a:r>
            <a:r>
              <a:rPr lang="en-US" i="1" dirty="0" err="1"/>
              <a:t>merekalah</a:t>
            </a:r>
            <a:r>
              <a:rPr lang="en-US" i="1" dirty="0"/>
              <a:t> yang </a:t>
            </a:r>
            <a:r>
              <a:rPr lang="en-US" i="1" dirty="0" err="1"/>
              <a:t>menganiaya</a:t>
            </a:r>
            <a:r>
              <a:rPr lang="en-US" i="1" dirty="0"/>
              <a:t> </a:t>
            </a:r>
            <a:r>
              <a:rPr lang="en-US" i="1" dirty="0" err="1"/>
              <a:t>diri</a:t>
            </a:r>
            <a:r>
              <a:rPr lang="en-US" i="1" dirty="0"/>
              <a:t> </a:t>
            </a:r>
            <a:r>
              <a:rPr lang="en-US" i="1" dirty="0" err="1"/>
              <a:t>mereka</a:t>
            </a:r>
            <a:r>
              <a:rPr lang="en-US" i="1" dirty="0"/>
              <a:t> </a:t>
            </a:r>
            <a:r>
              <a:rPr lang="en-US" i="1" dirty="0" err="1"/>
              <a:t>sendiri</a:t>
            </a:r>
            <a:r>
              <a:rPr lang="en-US" i="1" dirty="0"/>
              <a:t>.(Al ankabut:40)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/>
              <a:t>5. </a:t>
            </a:r>
            <a:r>
              <a:rPr lang="en-US" b="1" dirty="0" err="1"/>
              <a:t>Tafakur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kekurangan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melaksanakan</a:t>
            </a:r>
            <a:r>
              <a:rPr lang="en-US" b="1" dirty="0"/>
              <a:t> </a:t>
            </a:r>
            <a:r>
              <a:rPr lang="en-US" b="1" dirty="0" err="1"/>
              <a:t>ketaatan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Allah, </a:t>
            </a:r>
            <a:r>
              <a:rPr lang="en-US" b="1" dirty="0" err="1"/>
              <a:t>melahirkan</a:t>
            </a:r>
            <a:r>
              <a:rPr lang="en-US" b="1" dirty="0"/>
              <a:t> rasa </a:t>
            </a:r>
            <a:r>
              <a:rPr lang="en-US" b="1" dirty="0" err="1"/>
              <a:t>takut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Allah</a:t>
            </a:r>
            <a:r>
              <a:rPr lang="en-US" b="1" dirty="0" smtClean="0"/>
              <a:t>.</a:t>
            </a:r>
          </a:p>
          <a:p>
            <a:pPr algn="just">
              <a:buNone/>
            </a:pPr>
            <a:r>
              <a:rPr lang="en-US" i="1" dirty="0" smtClean="0"/>
              <a:t>   “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/>
              <a:t>apakah</a:t>
            </a:r>
            <a:r>
              <a:rPr lang="en-US" i="1" dirty="0"/>
              <a:t>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mengira</a:t>
            </a:r>
            <a:r>
              <a:rPr lang="en-US" i="1" dirty="0"/>
              <a:t>, </a:t>
            </a:r>
            <a:r>
              <a:rPr lang="en-US" i="1" dirty="0" err="1"/>
              <a:t>bahwa</a:t>
            </a:r>
            <a:r>
              <a:rPr lang="en-US" i="1" dirty="0"/>
              <a:t> </a:t>
            </a:r>
            <a:r>
              <a:rPr lang="en-US" i="1" dirty="0" err="1"/>
              <a:t>sesungguhnya</a:t>
            </a:r>
            <a:r>
              <a:rPr lang="en-US" i="1" dirty="0"/>
              <a:t> </a:t>
            </a:r>
            <a:r>
              <a:rPr lang="en-US" i="1" dirty="0" err="1"/>
              <a:t>Kami</a:t>
            </a:r>
            <a:r>
              <a:rPr lang="en-US" i="1" dirty="0"/>
              <a:t> </a:t>
            </a:r>
            <a:r>
              <a:rPr lang="en-US" i="1" dirty="0" err="1"/>
              <a:t>menciptakan</a:t>
            </a:r>
            <a:r>
              <a:rPr lang="en-US" i="1" dirty="0"/>
              <a:t>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secara</a:t>
            </a:r>
            <a:r>
              <a:rPr lang="en-US" i="1" dirty="0"/>
              <a:t> main-main (</a:t>
            </a:r>
            <a:r>
              <a:rPr lang="en-US" i="1" dirty="0" err="1"/>
              <a:t>saja</a:t>
            </a:r>
            <a:r>
              <a:rPr lang="en-US" i="1" dirty="0"/>
              <a:t>),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bahwa</a:t>
            </a:r>
            <a:r>
              <a:rPr lang="en-US" i="1" dirty="0"/>
              <a:t>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dikembalikan</a:t>
            </a:r>
            <a:r>
              <a:rPr lang="en-US" i="1" dirty="0"/>
              <a:t> </a:t>
            </a:r>
            <a:r>
              <a:rPr lang="en-US" i="1" dirty="0" err="1"/>
              <a:t>kepada</a:t>
            </a:r>
            <a:r>
              <a:rPr lang="en-US" i="1" dirty="0"/>
              <a:t> </a:t>
            </a:r>
            <a:r>
              <a:rPr lang="en-US" i="1" dirty="0" err="1"/>
              <a:t>Kami</a:t>
            </a:r>
            <a:r>
              <a:rPr lang="en-US" i="1" dirty="0" smtClean="0"/>
              <a:t>?”(QS. Al- </a:t>
            </a:r>
            <a:r>
              <a:rPr lang="en-US" i="1" dirty="0" err="1"/>
              <a:t>Mukminun</a:t>
            </a:r>
            <a:r>
              <a:rPr lang="en-US" i="1" dirty="0"/>
              <a:t> 115</a:t>
            </a:r>
            <a:r>
              <a:rPr lang="en-US" i="1" dirty="0" smtClean="0"/>
              <a:t>).</a:t>
            </a:r>
          </a:p>
          <a:p>
            <a:pPr algn="just">
              <a:buNone/>
            </a:pPr>
            <a:r>
              <a:rPr lang="en-US" i="1" dirty="0" smtClean="0"/>
              <a:t>    “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/>
              <a:t>kamu</a:t>
            </a:r>
            <a:r>
              <a:rPr lang="en-US" i="1" dirty="0"/>
              <a:t> (</a:t>
            </a:r>
            <a:r>
              <a:rPr lang="en-US" i="1" dirty="0" err="1"/>
              <a:t>orang-orang</a:t>
            </a:r>
            <a:r>
              <a:rPr lang="en-US" i="1" dirty="0"/>
              <a:t> </a:t>
            </a:r>
            <a:r>
              <a:rPr lang="en-US" i="1" dirty="0" err="1"/>
              <a:t>kafir</a:t>
            </a:r>
            <a:r>
              <a:rPr lang="en-US" i="1" dirty="0"/>
              <a:t>) </a:t>
            </a:r>
            <a:r>
              <a:rPr lang="en-US" i="1" dirty="0" err="1"/>
              <a:t>memilih</a:t>
            </a:r>
            <a:r>
              <a:rPr lang="en-US" i="1" dirty="0"/>
              <a:t> </a:t>
            </a:r>
            <a:r>
              <a:rPr lang="en-US" i="1" dirty="0" err="1"/>
              <a:t>kehidupan</a:t>
            </a:r>
            <a:r>
              <a:rPr lang="en-US" i="1" dirty="0"/>
              <a:t> </a:t>
            </a:r>
            <a:r>
              <a:rPr lang="en-US" i="1" dirty="0" err="1"/>
              <a:t>duniawi.Sedang</a:t>
            </a:r>
            <a:r>
              <a:rPr lang="en-US" i="1" dirty="0"/>
              <a:t> </a:t>
            </a:r>
            <a:r>
              <a:rPr lang="en-US" i="1" dirty="0" err="1"/>
              <a:t>kehidupan</a:t>
            </a:r>
            <a:r>
              <a:rPr lang="en-US" i="1" dirty="0"/>
              <a:t> </a:t>
            </a:r>
            <a:r>
              <a:rPr lang="en-US" i="1" dirty="0" err="1"/>
              <a:t>akhirat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/>
              <a:t>baik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lebih</a:t>
            </a:r>
            <a:r>
              <a:rPr lang="en-US" i="1" dirty="0"/>
              <a:t> </a:t>
            </a:r>
            <a:r>
              <a:rPr lang="en-US" i="1" dirty="0" err="1" smtClean="0"/>
              <a:t>kekal</a:t>
            </a:r>
            <a:r>
              <a:rPr lang="en-US" i="1" dirty="0" smtClean="0"/>
              <a:t>”.(</a:t>
            </a:r>
            <a:r>
              <a:rPr lang="en-US" i="1" dirty="0"/>
              <a:t>Al </a:t>
            </a:r>
            <a:r>
              <a:rPr lang="en-US" i="1" dirty="0" err="1"/>
              <a:t>A’la</a:t>
            </a:r>
            <a:r>
              <a:rPr lang="en-US" i="1" dirty="0"/>
              <a:t> :16-17)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Tafakkur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/>
              <a:t>tafakur</a:t>
            </a:r>
            <a:r>
              <a:rPr lang="en-US" dirty="0"/>
              <a:t> </a:t>
            </a:r>
            <a:r>
              <a:rPr lang="en-US" dirty="0" err="1"/>
              <a:t>berulangkali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kala</a:t>
            </a:r>
            <a:r>
              <a:rPr lang="en-US" dirty="0"/>
              <a:t> Allah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ayat-ayatNya</a:t>
            </a:r>
            <a:r>
              <a:rPr lang="en-US" dirty="0"/>
              <a:t>. </a:t>
            </a:r>
            <a:r>
              <a:rPr lang="en-US" dirty="0" err="1"/>
              <a:t>Tafakur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, </a:t>
            </a:r>
            <a:r>
              <a:rPr lang="en-US" dirty="0" err="1"/>
              <a:t>merenungkan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sesuatunya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Tafakkur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i="1" dirty="0" smtClean="0"/>
              <a:t>Ali Bin </a:t>
            </a:r>
            <a:r>
              <a:rPr lang="en-US" i="1" dirty="0" err="1" smtClean="0"/>
              <a:t>Abi</a:t>
            </a:r>
            <a:r>
              <a:rPr lang="en-US" i="1" dirty="0" smtClean="0"/>
              <a:t> </a:t>
            </a:r>
            <a:r>
              <a:rPr lang="en-US" i="1" dirty="0" err="1" smtClean="0"/>
              <a:t>Thalib</a:t>
            </a:r>
            <a:r>
              <a:rPr lang="en-US" i="1" dirty="0" smtClean="0"/>
              <a:t> </a:t>
            </a:r>
            <a:r>
              <a:rPr lang="en-US" i="1" dirty="0" err="1" smtClean="0"/>
              <a:t>berkata</a:t>
            </a:r>
            <a:r>
              <a:rPr lang="en-US" i="1" dirty="0" smtClean="0"/>
              <a:t> : </a:t>
            </a:r>
            <a:r>
              <a:rPr lang="en-US" i="1" dirty="0" err="1" smtClean="0"/>
              <a:t>Tiada</a:t>
            </a:r>
            <a:r>
              <a:rPr lang="en-US" i="1" dirty="0" smtClean="0"/>
              <a:t> </a:t>
            </a:r>
            <a:r>
              <a:rPr lang="en-US" i="1" dirty="0" err="1" smtClean="0"/>
              <a:t>ibadah</a:t>
            </a:r>
            <a:r>
              <a:rPr lang="en-US" i="1" dirty="0" smtClean="0"/>
              <a:t> yang </a:t>
            </a:r>
            <a:r>
              <a:rPr lang="en-US" i="1" dirty="0" err="1" smtClean="0"/>
              <a:t>sepadan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tafakur</a:t>
            </a:r>
            <a:endParaRPr lang="en-US" dirty="0" smtClean="0"/>
          </a:p>
          <a:p>
            <a:pPr algn="just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ulama</a:t>
            </a:r>
            <a:r>
              <a:rPr lang="en-US" dirty="0"/>
              <a:t> </a:t>
            </a:r>
            <a:r>
              <a:rPr lang="en-US" dirty="0" err="1"/>
              <a:t>makrifat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 : </a:t>
            </a:r>
            <a:r>
              <a:rPr lang="en-US" dirty="0" err="1"/>
              <a:t>Tafakur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pelita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tafakur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hilanglah</a:t>
            </a:r>
            <a:r>
              <a:rPr lang="en-US" dirty="0"/>
              <a:t> </a:t>
            </a:r>
            <a:r>
              <a:rPr lang="en-US" dirty="0" err="1"/>
              <a:t>pelita</a:t>
            </a:r>
            <a:r>
              <a:rPr lang="en-US" dirty="0"/>
              <a:t> </a:t>
            </a:r>
            <a:r>
              <a:rPr lang="en-US" dirty="0" err="1"/>
              <a:t>hatinya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5 </a:t>
            </a: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Tafakkur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dihadapan</a:t>
            </a:r>
            <a:r>
              <a:rPr lang="en-US" sz="3200" dirty="0" smtClean="0"/>
              <a:t> Allah </a:t>
            </a:r>
            <a:r>
              <a:rPr lang="en-US" sz="3200" dirty="0" err="1" smtClean="0"/>
              <a:t>Swt</a:t>
            </a:r>
            <a:r>
              <a:rPr lang="en-US" sz="3200" dirty="0" smtClean="0"/>
              <a:t> (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Jumhur</a:t>
            </a:r>
            <a:r>
              <a:rPr lang="en-US" sz="3200" dirty="0" smtClean="0"/>
              <a:t> </a:t>
            </a:r>
            <a:r>
              <a:rPr lang="en-US" sz="3200" dirty="0" err="1" smtClean="0"/>
              <a:t>Ulama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/>
              <a:t>1. </a:t>
            </a:r>
            <a:r>
              <a:rPr lang="en-US" b="1" dirty="0" err="1"/>
              <a:t>Tafakur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ayat-ayat</a:t>
            </a:r>
            <a:r>
              <a:rPr lang="en-US" b="1" dirty="0"/>
              <a:t> Allah, </a:t>
            </a:r>
            <a:r>
              <a:rPr lang="en-US" b="1" dirty="0" err="1"/>
              <a:t>melahirkan</a:t>
            </a:r>
            <a:r>
              <a:rPr lang="en-US" b="1" dirty="0"/>
              <a:t> </a:t>
            </a:r>
            <a:r>
              <a:rPr lang="en-US" b="1" dirty="0" err="1"/>
              <a:t>tauhid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keyakinan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Allah.</a:t>
            </a:r>
            <a:endParaRPr lang="en-US" dirty="0"/>
          </a:p>
          <a:p>
            <a:pPr algn="just"/>
            <a:r>
              <a:rPr lang="en-US" dirty="0" err="1"/>
              <a:t>Tafakur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ayat-ayat</a:t>
            </a:r>
            <a:r>
              <a:rPr lang="en-US" dirty="0"/>
              <a:t> Allah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tafakur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ciptaan</a:t>
            </a:r>
            <a:r>
              <a:rPr lang="en-US" dirty="0"/>
              <a:t> Allah yang </a:t>
            </a:r>
            <a:r>
              <a:rPr lang="en-US" dirty="0" err="1"/>
              <a:t>menakjubkan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bukti-bukti</a:t>
            </a:r>
            <a:r>
              <a:rPr lang="en-US" dirty="0"/>
              <a:t> </a:t>
            </a:r>
            <a:r>
              <a:rPr lang="en-US" dirty="0" err="1"/>
              <a:t>kekuasanNya</a:t>
            </a:r>
            <a:r>
              <a:rPr lang="en-US" dirty="0"/>
              <a:t>.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ghaib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/>
              <a:t>yang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terbentang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langit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dibumi</a:t>
            </a:r>
            <a:r>
              <a:rPr lang="en-US" dirty="0"/>
              <a:t>.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ciptaan</a:t>
            </a:r>
            <a:r>
              <a:rPr lang="en-US" dirty="0"/>
              <a:t> Allah yang </a:t>
            </a:r>
            <a:r>
              <a:rPr lang="en-US" dirty="0" err="1"/>
              <a:t>menakjubkan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pPr algn="just"/>
            <a:r>
              <a:rPr lang="en-US" i="1" dirty="0" err="1" smtClean="0"/>
              <a:t>Firman</a:t>
            </a:r>
            <a:r>
              <a:rPr lang="en-US" i="1" dirty="0" smtClean="0"/>
              <a:t> Allah : Dan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bumi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terdapat</a:t>
            </a:r>
            <a:r>
              <a:rPr lang="en-US" i="1" dirty="0" smtClean="0"/>
              <a:t> </a:t>
            </a:r>
            <a:r>
              <a:rPr lang="en-US" i="1" dirty="0" err="1" smtClean="0"/>
              <a:t>tanda-tanda</a:t>
            </a:r>
            <a:r>
              <a:rPr lang="en-US" i="1" dirty="0" smtClean="0"/>
              <a:t> (</a:t>
            </a:r>
            <a:r>
              <a:rPr lang="en-US" i="1" dirty="0" err="1" smtClean="0"/>
              <a:t>kekuasaan</a:t>
            </a:r>
            <a:r>
              <a:rPr lang="en-US" i="1" dirty="0" smtClean="0"/>
              <a:t> Allah) </a:t>
            </a:r>
            <a:r>
              <a:rPr lang="en-US" i="1" dirty="0" err="1" smtClean="0"/>
              <a:t>bagi</a:t>
            </a:r>
            <a:r>
              <a:rPr lang="en-US" i="1" dirty="0" smtClean="0"/>
              <a:t> </a:t>
            </a:r>
            <a:r>
              <a:rPr lang="en-US" i="1" dirty="0" err="1" smtClean="0"/>
              <a:t>orang-orang</a:t>
            </a:r>
            <a:r>
              <a:rPr lang="en-US" i="1" dirty="0" smtClean="0"/>
              <a:t> yang </a:t>
            </a:r>
            <a:r>
              <a:rPr lang="en-US" i="1" dirty="0" err="1" smtClean="0"/>
              <a:t>yakin</a:t>
            </a:r>
            <a:r>
              <a:rPr lang="en-US" i="1" dirty="0" smtClean="0"/>
              <a:t>. </a:t>
            </a:r>
            <a:r>
              <a:rPr lang="en-US" i="1" dirty="0" err="1" smtClean="0"/>
              <a:t>dan</a:t>
            </a:r>
            <a:r>
              <a:rPr lang="en-US" i="1" dirty="0" smtClean="0"/>
              <a:t> (</a:t>
            </a:r>
            <a:r>
              <a:rPr lang="en-US" i="1" dirty="0" err="1" smtClean="0"/>
              <a:t>juga</a:t>
            </a:r>
            <a:r>
              <a:rPr lang="en-US" i="1" dirty="0" smtClean="0"/>
              <a:t>)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dirimu</a:t>
            </a:r>
            <a:r>
              <a:rPr lang="en-US" i="1" dirty="0" smtClean="0"/>
              <a:t> </a:t>
            </a:r>
            <a:r>
              <a:rPr lang="en-US" i="1" dirty="0" err="1" smtClean="0"/>
              <a:t>sendiri</a:t>
            </a:r>
            <a:r>
              <a:rPr lang="en-US" i="1" dirty="0" smtClean="0"/>
              <a:t>.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kamu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memperhatikan</a:t>
            </a:r>
            <a:r>
              <a:rPr lang="en-US" i="1" dirty="0" smtClean="0"/>
              <a:t>? (</a:t>
            </a:r>
            <a:r>
              <a:rPr lang="en-US" i="1" dirty="0" err="1" smtClean="0"/>
              <a:t>Adhariyat</a:t>
            </a:r>
            <a:r>
              <a:rPr lang="en-US" i="1" dirty="0" smtClean="0"/>
              <a:t>: 20-21)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Gerhana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kebesaran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350" dirty="0" err="1" smtClean="0"/>
              <a:t>Nabi</a:t>
            </a:r>
            <a:r>
              <a:rPr lang="en-US" sz="2350" dirty="0" smtClean="0"/>
              <a:t> Muhammad Saw </a:t>
            </a:r>
            <a:r>
              <a:rPr lang="en-US" sz="2350" dirty="0" err="1" smtClean="0"/>
              <a:t>pernah</a:t>
            </a:r>
            <a:r>
              <a:rPr lang="en-US" sz="2350" dirty="0" smtClean="0"/>
              <a:t> </a:t>
            </a:r>
            <a:r>
              <a:rPr lang="en-US" sz="2350" dirty="0" err="1" smtClean="0"/>
              <a:t>bersabda</a:t>
            </a:r>
            <a:r>
              <a:rPr lang="en-US" sz="2350" dirty="0" smtClean="0"/>
              <a:t> yang </a:t>
            </a:r>
            <a:r>
              <a:rPr lang="en-US" sz="2350" dirty="0" err="1" smtClean="0"/>
              <a:t>kemudian</a:t>
            </a:r>
            <a:r>
              <a:rPr lang="en-US" sz="2350" dirty="0" smtClean="0"/>
              <a:t> </a:t>
            </a:r>
            <a:r>
              <a:rPr lang="en-US" sz="2350" dirty="0" err="1" smtClean="0"/>
              <a:t>dimuat</a:t>
            </a:r>
            <a:r>
              <a:rPr lang="en-US" sz="2350" dirty="0" smtClean="0"/>
              <a:t> </a:t>
            </a:r>
            <a:r>
              <a:rPr lang="en-US" sz="2350" dirty="0" err="1" smtClean="0"/>
              <a:t>dalam</a:t>
            </a:r>
            <a:r>
              <a:rPr lang="en-US" sz="2350" dirty="0" smtClean="0"/>
              <a:t> </a:t>
            </a:r>
            <a:r>
              <a:rPr lang="en-US" sz="2350" dirty="0" err="1" smtClean="0"/>
              <a:t>hadis</a:t>
            </a:r>
            <a:r>
              <a:rPr lang="en-US" sz="2350" dirty="0" smtClean="0"/>
              <a:t> Al </a:t>
            </a:r>
            <a:r>
              <a:rPr lang="en-US" sz="2350" dirty="0" err="1" smtClean="0"/>
              <a:t>Bukhari</a:t>
            </a:r>
            <a:r>
              <a:rPr lang="en-US" sz="2350" dirty="0" smtClean="0"/>
              <a:t> </a:t>
            </a:r>
            <a:r>
              <a:rPr lang="en-US" sz="2350" dirty="0" err="1" smtClean="0"/>
              <a:t>Nomor</a:t>
            </a:r>
            <a:r>
              <a:rPr lang="en-US" sz="2350" dirty="0" smtClean="0"/>
              <a:t> 1043 </a:t>
            </a:r>
            <a:r>
              <a:rPr lang="en-US" sz="2350" dirty="0" err="1" smtClean="0"/>
              <a:t>dan</a:t>
            </a:r>
            <a:r>
              <a:rPr lang="en-US" sz="2350" dirty="0" smtClean="0"/>
              <a:t> Muslim </a:t>
            </a:r>
            <a:r>
              <a:rPr lang="en-US" sz="2350" dirty="0" err="1" smtClean="0"/>
              <a:t>Nomor</a:t>
            </a:r>
            <a:r>
              <a:rPr lang="en-US" sz="2350" dirty="0" smtClean="0"/>
              <a:t> 915.</a:t>
            </a:r>
          </a:p>
          <a:p>
            <a:pPr algn="just"/>
            <a:r>
              <a:rPr lang="en-US" sz="2350" dirty="0" smtClean="0"/>
              <a:t>“</a:t>
            </a:r>
            <a:r>
              <a:rPr lang="en-US" sz="2350" dirty="0" err="1" smtClean="0"/>
              <a:t>Sesungguhnya</a:t>
            </a:r>
            <a:r>
              <a:rPr lang="en-US" sz="2350" dirty="0" smtClean="0"/>
              <a:t> </a:t>
            </a:r>
            <a:r>
              <a:rPr lang="en-US" sz="2350" dirty="0" err="1" smtClean="0"/>
              <a:t>matahari</a:t>
            </a:r>
            <a:r>
              <a:rPr lang="en-US" sz="2350" dirty="0" smtClean="0"/>
              <a:t> </a:t>
            </a:r>
            <a:r>
              <a:rPr lang="en-US" sz="2350" dirty="0" err="1" smtClean="0"/>
              <a:t>dan</a:t>
            </a:r>
            <a:r>
              <a:rPr lang="en-US" sz="2350" dirty="0" smtClean="0"/>
              <a:t> </a:t>
            </a:r>
            <a:r>
              <a:rPr lang="en-US" sz="2350" dirty="0" err="1" smtClean="0"/>
              <a:t>bulan</a:t>
            </a:r>
            <a:r>
              <a:rPr lang="en-US" sz="2350" dirty="0" smtClean="0"/>
              <a:t> </a:t>
            </a:r>
            <a:r>
              <a:rPr lang="en-US" sz="2350" dirty="0" err="1" smtClean="0"/>
              <a:t>merupakan</a:t>
            </a:r>
            <a:r>
              <a:rPr lang="en-US" sz="2350" dirty="0" smtClean="0"/>
              <a:t> </a:t>
            </a:r>
            <a:r>
              <a:rPr lang="en-US" sz="2350" dirty="0" err="1" smtClean="0"/>
              <a:t>dua</a:t>
            </a:r>
            <a:r>
              <a:rPr lang="en-US" sz="2350" dirty="0" smtClean="0"/>
              <a:t> </a:t>
            </a:r>
            <a:r>
              <a:rPr lang="en-US" sz="2350" dirty="0" err="1" smtClean="0"/>
              <a:t>ayat</a:t>
            </a:r>
            <a:r>
              <a:rPr lang="en-US" sz="2350" dirty="0" smtClean="0"/>
              <a:t> (</a:t>
            </a:r>
            <a:r>
              <a:rPr lang="en-US" sz="2350" dirty="0" err="1" smtClean="0"/>
              <a:t>tanda</a:t>
            </a:r>
            <a:r>
              <a:rPr lang="en-US" sz="2350" dirty="0" smtClean="0"/>
              <a:t>) </a:t>
            </a:r>
            <a:r>
              <a:rPr lang="en-US" sz="2350" dirty="0" err="1" smtClean="0"/>
              <a:t>dari</a:t>
            </a:r>
            <a:r>
              <a:rPr lang="en-US" sz="2350" dirty="0" smtClean="0"/>
              <a:t> </a:t>
            </a:r>
            <a:r>
              <a:rPr lang="en-US" sz="2350" dirty="0" err="1" smtClean="0"/>
              <a:t>ayat-ayat</a:t>
            </a:r>
            <a:r>
              <a:rPr lang="en-US" sz="2350" dirty="0" smtClean="0"/>
              <a:t> Allah (yang </a:t>
            </a:r>
            <a:r>
              <a:rPr lang="en-US" sz="2350" dirty="0" err="1" smtClean="0"/>
              <a:t>tersebar</a:t>
            </a:r>
            <a:r>
              <a:rPr lang="en-US" sz="2350" dirty="0" smtClean="0"/>
              <a:t> </a:t>
            </a:r>
            <a:r>
              <a:rPr lang="en-US" sz="2350" dirty="0" err="1" smtClean="0"/>
              <a:t>di</a:t>
            </a:r>
            <a:r>
              <a:rPr lang="en-US" sz="2350" dirty="0" smtClean="0"/>
              <a:t> </a:t>
            </a:r>
            <a:r>
              <a:rPr lang="en-US" sz="2350" dirty="0" err="1" smtClean="0"/>
              <a:t>alam</a:t>
            </a:r>
            <a:r>
              <a:rPr lang="en-US" sz="2350" dirty="0" smtClean="0"/>
              <a:t> </a:t>
            </a:r>
            <a:r>
              <a:rPr lang="en-US" sz="2350" dirty="0" err="1" smtClean="0"/>
              <a:t>semesta</a:t>
            </a:r>
            <a:r>
              <a:rPr lang="en-US" sz="2350" dirty="0" smtClean="0"/>
              <a:t>). </a:t>
            </a:r>
            <a:r>
              <a:rPr lang="en-US" sz="2350" dirty="0" err="1" smtClean="0"/>
              <a:t>Tidak</a:t>
            </a:r>
            <a:r>
              <a:rPr lang="en-US" sz="2350" dirty="0" smtClean="0"/>
              <a:t> </a:t>
            </a:r>
            <a:r>
              <a:rPr lang="en-US" sz="2350" dirty="0" err="1" smtClean="0"/>
              <a:t>akan</a:t>
            </a:r>
            <a:r>
              <a:rPr lang="en-US" sz="2350" dirty="0" smtClean="0"/>
              <a:t> </a:t>
            </a:r>
            <a:r>
              <a:rPr lang="en-US" sz="2350" dirty="0" err="1" smtClean="0"/>
              <a:t>terjadi</a:t>
            </a:r>
            <a:r>
              <a:rPr lang="en-US" sz="2350" dirty="0" smtClean="0"/>
              <a:t> </a:t>
            </a:r>
            <a:r>
              <a:rPr lang="en-US" sz="2350" dirty="0" err="1" smtClean="0"/>
              <a:t>fenomena</a:t>
            </a:r>
            <a:r>
              <a:rPr lang="en-US" sz="2350" dirty="0" smtClean="0"/>
              <a:t> </a:t>
            </a:r>
            <a:r>
              <a:rPr lang="en-US" sz="2350" dirty="0" err="1" smtClean="0"/>
              <a:t>gerhana</a:t>
            </a:r>
            <a:r>
              <a:rPr lang="en-US" sz="2350" dirty="0" smtClean="0"/>
              <a:t> </a:t>
            </a:r>
            <a:r>
              <a:rPr lang="en-US" sz="2350" dirty="0" err="1" smtClean="0"/>
              <a:t>matahari</a:t>
            </a:r>
            <a:r>
              <a:rPr lang="en-US" sz="2350" dirty="0" smtClean="0"/>
              <a:t> </a:t>
            </a:r>
            <a:r>
              <a:rPr lang="en-US" sz="2350" dirty="0" err="1" smtClean="0"/>
              <a:t>dan</a:t>
            </a:r>
            <a:r>
              <a:rPr lang="en-US" sz="2350" dirty="0" smtClean="0"/>
              <a:t> </a:t>
            </a:r>
            <a:r>
              <a:rPr lang="en-US" sz="2350" dirty="0" err="1" smtClean="0"/>
              <a:t>bulan</a:t>
            </a:r>
            <a:r>
              <a:rPr lang="en-US" sz="2350" dirty="0" smtClean="0"/>
              <a:t> </a:t>
            </a:r>
            <a:r>
              <a:rPr lang="en-US" sz="2350" dirty="0" err="1" smtClean="0"/>
              <a:t>karena</a:t>
            </a:r>
            <a:r>
              <a:rPr lang="en-US" sz="2350" dirty="0" smtClean="0"/>
              <a:t> </a:t>
            </a:r>
            <a:r>
              <a:rPr lang="en-US" sz="2350" dirty="0" err="1" smtClean="0"/>
              <a:t>kematian</a:t>
            </a:r>
            <a:r>
              <a:rPr lang="en-US" sz="2350" dirty="0" smtClean="0"/>
              <a:t> </a:t>
            </a:r>
            <a:r>
              <a:rPr lang="en-US" sz="2350" dirty="0" err="1" smtClean="0"/>
              <a:t>seseorang</a:t>
            </a:r>
            <a:r>
              <a:rPr lang="en-US" sz="2350" dirty="0" smtClean="0"/>
              <a:t> </a:t>
            </a:r>
            <a:r>
              <a:rPr lang="en-US" sz="2350" dirty="0" err="1" smtClean="0"/>
              <a:t>atau</a:t>
            </a:r>
            <a:r>
              <a:rPr lang="en-US" sz="2350" dirty="0" smtClean="0"/>
              <a:t> </a:t>
            </a:r>
            <a:r>
              <a:rPr lang="en-US" sz="2350" dirty="0" err="1" smtClean="0"/>
              <a:t>karena</a:t>
            </a:r>
            <a:r>
              <a:rPr lang="en-US" sz="2350" dirty="0" smtClean="0"/>
              <a:t> </a:t>
            </a:r>
            <a:r>
              <a:rPr lang="en-US" sz="2350" dirty="0" err="1" smtClean="0"/>
              <a:t>hidup</a:t>
            </a:r>
            <a:r>
              <a:rPr lang="en-US" sz="2350" dirty="0" smtClean="0"/>
              <a:t> (</a:t>
            </a:r>
            <a:r>
              <a:rPr lang="en-US" sz="2350" dirty="0" err="1" smtClean="0"/>
              <a:t>lahirnya</a:t>
            </a:r>
            <a:r>
              <a:rPr lang="en-US" sz="2350" dirty="0" smtClean="0"/>
              <a:t>) </a:t>
            </a:r>
            <a:r>
              <a:rPr lang="en-US" sz="2350" dirty="0" err="1" smtClean="0"/>
              <a:t>seseorang</a:t>
            </a:r>
            <a:r>
              <a:rPr lang="en-US" sz="2350" dirty="0" smtClean="0"/>
              <a:t>. </a:t>
            </a:r>
            <a:r>
              <a:rPr lang="en-US" sz="2350" dirty="0" err="1" smtClean="0"/>
              <a:t>Apabila</a:t>
            </a:r>
            <a:r>
              <a:rPr lang="en-US" sz="2350" dirty="0" smtClean="0"/>
              <a:t> kalian </a:t>
            </a:r>
            <a:r>
              <a:rPr lang="en-US" sz="2350" dirty="0" err="1" smtClean="0"/>
              <a:t>melihat</a:t>
            </a:r>
            <a:r>
              <a:rPr lang="en-US" sz="2350" dirty="0" smtClean="0"/>
              <a:t> (</a:t>
            </a:r>
            <a:r>
              <a:rPr lang="en-US" sz="2350" dirty="0" err="1" smtClean="0"/>
              <a:t>gerhana</a:t>
            </a:r>
            <a:r>
              <a:rPr lang="en-US" sz="2350" dirty="0" smtClean="0"/>
              <a:t>) </a:t>
            </a:r>
            <a:r>
              <a:rPr lang="en-US" sz="2350" dirty="0" err="1" smtClean="0"/>
              <a:t>matahari</a:t>
            </a:r>
            <a:r>
              <a:rPr lang="en-US" sz="2350" dirty="0" smtClean="0"/>
              <a:t> </a:t>
            </a:r>
            <a:r>
              <a:rPr lang="en-US" sz="2350" dirty="0" err="1" smtClean="0"/>
              <a:t>dan</a:t>
            </a:r>
            <a:r>
              <a:rPr lang="en-US" sz="2350" dirty="0" smtClean="0"/>
              <a:t> </a:t>
            </a:r>
            <a:r>
              <a:rPr lang="en-US" sz="2350" dirty="0" err="1" smtClean="0"/>
              <a:t>bulan</a:t>
            </a:r>
            <a:r>
              <a:rPr lang="en-US" sz="2350" dirty="0" smtClean="0"/>
              <a:t>, </a:t>
            </a:r>
            <a:r>
              <a:rPr lang="en-US" sz="2350" dirty="0" err="1" smtClean="0"/>
              <a:t>maka</a:t>
            </a:r>
            <a:r>
              <a:rPr lang="en-US" sz="2350" dirty="0" smtClean="0"/>
              <a:t> </a:t>
            </a:r>
            <a:r>
              <a:rPr lang="en-US" sz="2350" dirty="0" err="1" smtClean="0"/>
              <a:t>berdoa</a:t>
            </a:r>
            <a:r>
              <a:rPr lang="en-US" sz="2350" dirty="0" smtClean="0"/>
              <a:t> </a:t>
            </a:r>
            <a:r>
              <a:rPr lang="en-US" sz="2350" dirty="0" err="1" smtClean="0"/>
              <a:t>dan</a:t>
            </a:r>
            <a:r>
              <a:rPr lang="en-US" sz="2350" dirty="0" smtClean="0"/>
              <a:t> </a:t>
            </a:r>
            <a:r>
              <a:rPr lang="en-US" sz="2350" dirty="0" err="1" smtClean="0"/>
              <a:t>shalat</a:t>
            </a:r>
            <a:r>
              <a:rPr lang="en-US" sz="2350" dirty="0" smtClean="0"/>
              <a:t> </a:t>
            </a:r>
            <a:r>
              <a:rPr lang="en-US" sz="2350" dirty="0" err="1" smtClean="0"/>
              <a:t>kepada</a:t>
            </a:r>
            <a:r>
              <a:rPr lang="en-US" sz="2350" dirty="0" smtClean="0"/>
              <a:t> Allah </a:t>
            </a:r>
            <a:r>
              <a:rPr lang="en-US" sz="2350" dirty="0" err="1" smtClean="0"/>
              <a:t>sampai</a:t>
            </a:r>
            <a:r>
              <a:rPr lang="en-US" sz="2350" dirty="0" smtClean="0"/>
              <a:t> (</a:t>
            </a:r>
            <a:r>
              <a:rPr lang="en-US" sz="2350" dirty="0" err="1" smtClean="0"/>
              <a:t>matahari</a:t>
            </a:r>
            <a:r>
              <a:rPr lang="en-US" sz="2350" dirty="0" smtClean="0"/>
              <a:t> </a:t>
            </a:r>
            <a:r>
              <a:rPr lang="en-US" sz="2350" dirty="0" err="1" smtClean="0"/>
              <a:t>atau</a:t>
            </a:r>
            <a:r>
              <a:rPr lang="en-US" sz="2350" dirty="0" smtClean="0"/>
              <a:t> </a:t>
            </a:r>
            <a:r>
              <a:rPr lang="en-US" sz="2350" dirty="0" err="1" smtClean="0"/>
              <a:t>bulan</a:t>
            </a:r>
            <a:r>
              <a:rPr lang="en-US" sz="2350" dirty="0" smtClean="0"/>
              <a:t>) </a:t>
            </a:r>
            <a:r>
              <a:rPr lang="en-US" sz="2350" dirty="0" err="1" smtClean="0"/>
              <a:t>tersingkap</a:t>
            </a:r>
            <a:r>
              <a:rPr lang="en-US" sz="2350" dirty="0" smtClean="0"/>
              <a:t> </a:t>
            </a:r>
            <a:r>
              <a:rPr lang="en-US" sz="2350" dirty="0" err="1" smtClean="0"/>
              <a:t>lagi</a:t>
            </a:r>
            <a:r>
              <a:rPr lang="en-US" sz="2350" dirty="0" smtClean="0"/>
              <a:t>.”</a:t>
            </a:r>
          </a:p>
          <a:p>
            <a:pPr algn="just"/>
            <a:r>
              <a:rPr lang="en-US" sz="2350" dirty="0" err="1" smtClean="0"/>
              <a:t>Dalam</a:t>
            </a:r>
            <a:r>
              <a:rPr lang="en-US" sz="2350" dirty="0" smtClean="0"/>
              <a:t> </a:t>
            </a:r>
            <a:r>
              <a:rPr lang="en-US" sz="2350" dirty="0" err="1" smtClean="0"/>
              <a:t>Kitab</a:t>
            </a:r>
            <a:r>
              <a:rPr lang="en-US" sz="2350" dirty="0" smtClean="0"/>
              <a:t> </a:t>
            </a:r>
            <a:r>
              <a:rPr lang="en-US" sz="2350" dirty="0" err="1" smtClean="0"/>
              <a:t>Fathul</a:t>
            </a:r>
            <a:r>
              <a:rPr lang="en-US" sz="2350" dirty="0" smtClean="0"/>
              <a:t> Bari </a:t>
            </a:r>
            <a:r>
              <a:rPr lang="en-US" sz="2350" dirty="0" err="1" smtClean="0"/>
              <a:t>dengan</a:t>
            </a:r>
            <a:r>
              <a:rPr lang="en-US" sz="2350" dirty="0" smtClean="0"/>
              <a:t> </a:t>
            </a:r>
            <a:r>
              <a:rPr lang="en-US" sz="2350" dirty="0" err="1" smtClean="0"/>
              <a:t>hadits</a:t>
            </a:r>
            <a:r>
              <a:rPr lang="en-US" sz="2350" dirty="0" smtClean="0"/>
              <a:t> </a:t>
            </a:r>
            <a:r>
              <a:rPr lang="en-US" sz="2350" dirty="0" err="1" smtClean="0"/>
              <a:t>nomor</a:t>
            </a:r>
            <a:r>
              <a:rPr lang="en-US" sz="2350" dirty="0" smtClean="0"/>
              <a:t> 2519 </a:t>
            </a:r>
            <a:r>
              <a:rPr lang="en-US" sz="2350" dirty="0" err="1" smtClean="0"/>
              <a:t>dijelaskan</a:t>
            </a:r>
            <a:r>
              <a:rPr lang="en-US" sz="2350" dirty="0" smtClean="0"/>
              <a:t> </a:t>
            </a:r>
            <a:r>
              <a:rPr lang="en-US" sz="2350" dirty="0" err="1" smtClean="0"/>
              <a:t>bahwa</a:t>
            </a:r>
            <a:r>
              <a:rPr lang="en-US" sz="2350" dirty="0" smtClean="0"/>
              <a:t> </a:t>
            </a:r>
            <a:r>
              <a:rPr lang="en-US" sz="2350" dirty="0" err="1" smtClean="0"/>
              <a:t>fenomena</a:t>
            </a:r>
            <a:r>
              <a:rPr lang="en-US" sz="2350" dirty="0" smtClean="0"/>
              <a:t> </a:t>
            </a:r>
            <a:r>
              <a:rPr lang="en-US" sz="2350" dirty="0" err="1" smtClean="0"/>
              <a:t>alam</a:t>
            </a:r>
            <a:r>
              <a:rPr lang="en-US" sz="2350" dirty="0" smtClean="0"/>
              <a:t> </a:t>
            </a:r>
            <a:r>
              <a:rPr lang="en-US" sz="2350" dirty="0" err="1" smtClean="0"/>
              <a:t>gerhana</a:t>
            </a:r>
            <a:r>
              <a:rPr lang="en-US" sz="2350" dirty="0" smtClean="0"/>
              <a:t> </a:t>
            </a:r>
            <a:r>
              <a:rPr lang="en-US" sz="2350" dirty="0" err="1" smtClean="0"/>
              <a:t>adalah</a:t>
            </a:r>
            <a:r>
              <a:rPr lang="en-US" sz="2350" dirty="0" smtClean="0"/>
              <a:t> </a:t>
            </a:r>
            <a:r>
              <a:rPr lang="en-US" sz="2350" dirty="0" err="1" smtClean="0"/>
              <a:t>peringatan</a:t>
            </a:r>
            <a:r>
              <a:rPr lang="en-US" sz="2350" dirty="0" smtClean="0"/>
              <a:t> </a:t>
            </a:r>
            <a:r>
              <a:rPr lang="en-US" sz="2350" dirty="0" err="1" smtClean="0"/>
              <a:t>akan</a:t>
            </a:r>
            <a:r>
              <a:rPr lang="en-US" sz="2350" dirty="0" smtClean="0"/>
              <a:t> </a:t>
            </a:r>
            <a:r>
              <a:rPr lang="en-US" sz="2350" dirty="0" err="1" smtClean="0"/>
              <a:t>datangnya</a:t>
            </a:r>
            <a:r>
              <a:rPr lang="en-US" sz="2350" dirty="0" smtClean="0"/>
              <a:t> </a:t>
            </a:r>
            <a:r>
              <a:rPr lang="en-US" sz="2350" dirty="0" err="1" smtClean="0"/>
              <a:t>suatu</a:t>
            </a:r>
            <a:r>
              <a:rPr lang="en-US" sz="2350" dirty="0" smtClean="0"/>
              <a:t> </a:t>
            </a:r>
            <a:r>
              <a:rPr lang="en-US" sz="2350" dirty="0" err="1" smtClean="0"/>
              <a:t>azab</a:t>
            </a:r>
            <a:r>
              <a:rPr lang="en-US" sz="2350" dirty="0" smtClean="0"/>
              <a:t> </a:t>
            </a:r>
            <a:r>
              <a:rPr lang="en-US" sz="2350" dirty="0" err="1" smtClean="0"/>
              <a:t>kepada</a:t>
            </a:r>
            <a:r>
              <a:rPr lang="en-US" sz="2350" dirty="0" smtClean="0"/>
              <a:t> </a:t>
            </a:r>
            <a:r>
              <a:rPr lang="en-US" sz="2350" dirty="0" err="1" smtClean="0"/>
              <a:t>umat</a:t>
            </a:r>
            <a:r>
              <a:rPr lang="en-US" sz="2350" dirty="0" smtClean="0"/>
              <a:t> </a:t>
            </a:r>
            <a:r>
              <a:rPr lang="en-US" sz="2350" dirty="0" err="1" smtClean="0"/>
              <a:t>tertentu</a:t>
            </a:r>
            <a:r>
              <a:rPr lang="en-US" sz="2350" dirty="0" smtClean="0"/>
              <a:t>. </a:t>
            </a:r>
            <a:r>
              <a:rPr lang="en-US" sz="2350" dirty="0" err="1" smtClean="0"/>
              <a:t>Maka</a:t>
            </a:r>
            <a:r>
              <a:rPr lang="en-US" sz="2350" dirty="0" smtClean="0"/>
              <a:t> </a:t>
            </a:r>
            <a:r>
              <a:rPr lang="en-US" sz="2350" dirty="0" err="1" smtClean="0"/>
              <a:t>dari</a:t>
            </a:r>
            <a:r>
              <a:rPr lang="en-US" sz="2350" dirty="0" smtClean="0"/>
              <a:t> </a:t>
            </a:r>
            <a:r>
              <a:rPr lang="en-US" sz="2350" dirty="0" err="1" smtClean="0"/>
              <a:t>itu</a:t>
            </a:r>
            <a:r>
              <a:rPr lang="en-US" sz="2350" dirty="0" smtClean="0"/>
              <a:t>, </a:t>
            </a:r>
            <a:r>
              <a:rPr lang="en-US" sz="2350" dirty="0" err="1" smtClean="0"/>
              <a:t>umat</a:t>
            </a:r>
            <a:r>
              <a:rPr lang="en-US" sz="2350" dirty="0" smtClean="0"/>
              <a:t> Islam </a:t>
            </a:r>
            <a:r>
              <a:rPr lang="en-US" sz="2350" dirty="0" err="1" smtClean="0"/>
              <a:t>diminta</a:t>
            </a:r>
            <a:r>
              <a:rPr lang="en-US" sz="2350" dirty="0" smtClean="0"/>
              <a:t> </a:t>
            </a:r>
            <a:r>
              <a:rPr lang="en-US" sz="2350" dirty="0" err="1" smtClean="0"/>
              <a:t>untuk</a:t>
            </a:r>
            <a:r>
              <a:rPr lang="en-US" sz="2350" dirty="0" smtClean="0"/>
              <a:t> </a:t>
            </a:r>
            <a:r>
              <a:rPr lang="en-US" sz="2350" dirty="0" err="1" smtClean="0"/>
              <a:t>melakukan</a:t>
            </a:r>
            <a:r>
              <a:rPr lang="en-US" sz="2350" dirty="0" smtClean="0"/>
              <a:t> </a:t>
            </a:r>
            <a:r>
              <a:rPr lang="en-US" sz="2350" dirty="0" err="1" smtClean="0"/>
              <a:t>tujuh</a:t>
            </a:r>
            <a:r>
              <a:rPr lang="en-US" sz="2350" dirty="0" smtClean="0"/>
              <a:t> </a:t>
            </a:r>
            <a:r>
              <a:rPr lang="en-US" sz="2350" dirty="0" err="1" smtClean="0"/>
              <a:t>hal</a:t>
            </a:r>
            <a:r>
              <a:rPr lang="en-US" sz="2350" dirty="0" smtClean="0"/>
              <a:t> </a:t>
            </a:r>
            <a:r>
              <a:rPr lang="en-US" sz="2350" dirty="0" err="1" smtClean="0"/>
              <a:t>ketika</a:t>
            </a:r>
            <a:r>
              <a:rPr lang="en-US" sz="2350" dirty="0" smtClean="0"/>
              <a:t> </a:t>
            </a:r>
            <a:r>
              <a:rPr lang="en-US" sz="2350" dirty="0" err="1" smtClean="0"/>
              <a:t>terjadi</a:t>
            </a:r>
            <a:r>
              <a:rPr lang="en-US" sz="2350" dirty="0" smtClean="0"/>
              <a:t> </a:t>
            </a:r>
            <a:r>
              <a:rPr lang="en-US" sz="2350" dirty="0" err="1" smtClean="0"/>
              <a:t>gerhana</a:t>
            </a:r>
            <a:r>
              <a:rPr lang="en-US" sz="2350" dirty="0" smtClean="0"/>
              <a:t>, </a:t>
            </a:r>
            <a:r>
              <a:rPr lang="en-US" sz="2350" dirty="0" err="1" smtClean="0"/>
              <a:t>yaitu</a:t>
            </a:r>
            <a:r>
              <a:rPr lang="en-US" sz="2350" dirty="0" smtClean="0"/>
              <a:t>:</a:t>
            </a:r>
            <a:endParaRPr lang="en-US" sz="23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Gerhana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kebesaran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Sholat</a:t>
            </a:r>
            <a:r>
              <a:rPr lang="en-US" sz="2900" dirty="0" smtClean="0"/>
              <a:t> </a:t>
            </a:r>
            <a:r>
              <a:rPr lang="en-US" sz="2900" dirty="0" err="1" smtClean="0"/>
              <a:t>gerhana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sering</a:t>
            </a:r>
            <a:r>
              <a:rPr lang="en-US" sz="2900" dirty="0" smtClean="0"/>
              <a:t> </a:t>
            </a:r>
            <a:r>
              <a:rPr lang="en-US" sz="2900" dirty="0" err="1" smtClean="0"/>
              <a:t>disebut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salat</a:t>
            </a:r>
            <a:r>
              <a:rPr lang="en-US" sz="2900" dirty="0" smtClean="0"/>
              <a:t> </a:t>
            </a:r>
            <a:r>
              <a:rPr lang="en-US" sz="2900" dirty="0" err="1" smtClean="0"/>
              <a:t>kusuf</a:t>
            </a:r>
            <a:r>
              <a:rPr lang="en-US" sz="2900" dirty="0" smtClean="0"/>
              <a:t> (</a:t>
            </a:r>
            <a:r>
              <a:rPr lang="en-US" sz="2900" dirty="0" err="1" smtClean="0"/>
              <a:t>gerhana</a:t>
            </a:r>
            <a:r>
              <a:rPr lang="en-US" sz="2900" dirty="0" smtClean="0"/>
              <a:t> </a:t>
            </a:r>
            <a:r>
              <a:rPr lang="en-US" sz="2900" dirty="0" err="1" smtClean="0"/>
              <a:t>matahari</a:t>
            </a:r>
            <a:r>
              <a:rPr lang="en-US" sz="2900" dirty="0" smtClean="0"/>
              <a:t>)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solat</a:t>
            </a:r>
            <a:r>
              <a:rPr lang="en-US" sz="2900" dirty="0"/>
              <a:t> </a:t>
            </a:r>
            <a:r>
              <a:rPr lang="en-US" sz="2900" dirty="0" err="1" smtClean="0"/>
              <a:t>khusuf</a:t>
            </a:r>
            <a:r>
              <a:rPr lang="en-US" sz="2900" dirty="0" smtClean="0"/>
              <a:t> (</a:t>
            </a:r>
            <a:r>
              <a:rPr lang="en-US" sz="2900" dirty="0" err="1" smtClean="0"/>
              <a:t>gerhana</a:t>
            </a:r>
            <a:r>
              <a:rPr lang="en-US" sz="2900" dirty="0" smtClean="0"/>
              <a:t> </a:t>
            </a:r>
            <a:r>
              <a:rPr lang="en-US" sz="2900" dirty="0" err="1" smtClean="0"/>
              <a:t>bulan</a:t>
            </a:r>
            <a:r>
              <a:rPr lang="en-US" sz="2900" dirty="0" smtClean="0"/>
              <a:t>). </a:t>
            </a:r>
            <a:endParaRPr lang="en-US" sz="2900" dirty="0"/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Istigfar</a:t>
            </a:r>
            <a:r>
              <a:rPr lang="en-US" sz="2900" dirty="0" smtClean="0"/>
              <a:t> </a:t>
            </a:r>
            <a:r>
              <a:rPr lang="en-US" sz="2900" dirty="0" err="1" smtClean="0"/>
              <a:t>memohon</a:t>
            </a:r>
            <a:r>
              <a:rPr lang="en-US" sz="2900" dirty="0" smtClean="0"/>
              <a:t> </a:t>
            </a:r>
            <a:r>
              <a:rPr lang="en-US" sz="2900" dirty="0" err="1" smtClean="0"/>
              <a:t>ampun</a:t>
            </a:r>
            <a:r>
              <a:rPr lang="en-US" sz="2900" dirty="0" smtClean="0"/>
              <a:t> </a:t>
            </a:r>
            <a:r>
              <a:rPr lang="en-US" sz="2900" dirty="0" err="1" smtClean="0"/>
              <a:t>kepada</a:t>
            </a:r>
            <a:r>
              <a:rPr lang="en-US" sz="2900" dirty="0" smtClean="0"/>
              <a:t> </a:t>
            </a:r>
            <a:r>
              <a:rPr lang="en-US" sz="2900" dirty="0" smtClean="0"/>
              <a:t>Allah.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Berdoa</a:t>
            </a:r>
            <a:r>
              <a:rPr lang="en-US" sz="2900" dirty="0" smtClean="0"/>
              <a:t> </a:t>
            </a:r>
            <a:r>
              <a:rPr lang="en-US" sz="2900" dirty="0" err="1" smtClean="0"/>
              <a:t>supaya</a:t>
            </a:r>
            <a:r>
              <a:rPr lang="en-US" sz="2900" dirty="0" smtClean="0"/>
              <a:t> </a:t>
            </a:r>
            <a:r>
              <a:rPr lang="en-US" sz="2900" dirty="0" err="1" smtClean="0"/>
              <a:t>diberi</a:t>
            </a:r>
            <a:r>
              <a:rPr lang="en-US" sz="2900" dirty="0" smtClean="0"/>
              <a:t> </a:t>
            </a:r>
            <a:r>
              <a:rPr lang="en-US" sz="2900" dirty="0" err="1" smtClean="0"/>
              <a:t>keselamatan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Allah </a:t>
            </a:r>
            <a:r>
              <a:rPr lang="en-US" sz="2900" dirty="0" err="1" smtClean="0"/>
              <a:t>Swt</a:t>
            </a:r>
            <a:r>
              <a:rPr lang="en-US" sz="2900" dirty="0" smtClean="0"/>
              <a:t>.</a:t>
            </a:r>
            <a:r>
              <a:rPr lang="en-US" sz="2900" dirty="0" smtClean="0"/>
              <a:t> </a:t>
            </a:r>
            <a:endParaRPr lang="en-US" sz="2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M</a:t>
            </a:r>
            <a:r>
              <a:rPr lang="en-US" sz="2900" dirty="0" err="1" smtClean="0"/>
              <a:t>enyerukan</a:t>
            </a:r>
            <a:r>
              <a:rPr lang="en-US" sz="2900" dirty="0" smtClean="0"/>
              <a:t> </a:t>
            </a:r>
            <a:r>
              <a:rPr lang="en-US" sz="2900" dirty="0" err="1" smtClean="0"/>
              <a:t>takbir</a:t>
            </a:r>
            <a:r>
              <a:rPr lang="en-US" sz="2900" dirty="0" smtClean="0"/>
              <a:t> </a:t>
            </a:r>
            <a:r>
              <a:rPr lang="en-US" sz="2900" dirty="0" err="1" smtClean="0"/>
              <a:t>sebagai</a:t>
            </a:r>
            <a:r>
              <a:rPr lang="en-US" sz="2900" dirty="0" smtClean="0"/>
              <a:t> </a:t>
            </a:r>
            <a:r>
              <a:rPr lang="en-US" sz="2900" dirty="0" err="1" smtClean="0"/>
              <a:t>tanda</a:t>
            </a:r>
            <a:r>
              <a:rPr lang="en-US" sz="2900" dirty="0" smtClean="0"/>
              <a:t> </a:t>
            </a:r>
            <a:r>
              <a:rPr lang="en-US" sz="2900" dirty="0" err="1" smtClean="0"/>
              <a:t>kebesaran</a:t>
            </a:r>
            <a:r>
              <a:rPr lang="en-US" sz="2900" dirty="0" smtClean="0"/>
              <a:t> </a:t>
            </a:r>
            <a:r>
              <a:rPr lang="en-US" sz="2900" dirty="0" smtClean="0"/>
              <a:t>Allah</a:t>
            </a:r>
            <a:endParaRPr lang="en-US" sz="2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D</a:t>
            </a:r>
            <a:r>
              <a:rPr lang="en-US" sz="2900" dirty="0" err="1" smtClean="0"/>
              <a:t>zikir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mengingat</a:t>
            </a:r>
            <a:r>
              <a:rPr lang="en-US" sz="2900" dirty="0" smtClean="0"/>
              <a:t> </a:t>
            </a:r>
            <a:r>
              <a:rPr lang="en-US" sz="2900" dirty="0" smtClean="0"/>
              <a:t>Allah,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S</a:t>
            </a:r>
            <a:r>
              <a:rPr lang="en-US" sz="2900" dirty="0" err="1" smtClean="0"/>
              <a:t>hodaqoh</a:t>
            </a:r>
            <a:r>
              <a:rPr lang="en-US" sz="2900" dirty="0" smtClean="0"/>
              <a:t>,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endParaRPr lang="en-US" sz="2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900" dirty="0" err="1" smtClean="0"/>
              <a:t>M</a:t>
            </a:r>
            <a:r>
              <a:rPr lang="en-US" sz="2900" dirty="0" err="1" smtClean="0"/>
              <a:t>emerdekakan</a:t>
            </a:r>
            <a:r>
              <a:rPr lang="en-US" sz="2900" dirty="0" smtClean="0"/>
              <a:t> </a:t>
            </a:r>
            <a:r>
              <a:rPr lang="en-US" sz="2900" dirty="0" err="1" smtClean="0"/>
              <a:t>budak</a:t>
            </a:r>
            <a:r>
              <a:rPr lang="en-US" sz="2900" dirty="0" smtClean="0"/>
              <a:t>.( </a:t>
            </a:r>
            <a:r>
              <a:rPr lang="en-US" sz="2900" dirty="0" err="1" smtClean="0"/>
              <a:t>dlam</a:t>
            </a:r>
            <a:r>
              <a:rPr lang="en-US" sz="2900" dirty="0" smtClean="0"/>
              <a:t> </a:t>
            </a:r>
            <a:r>
              <a:rPr lang="en-US" sz="2900" dirty="0" err="1" smtClean="0"/>
              <a:t>konteks</a:t>
            </a:r>
            <a:r>
              <a:rPr lang="en-US" sz="2900" dirty="0" smtClean="0"/>
              <a:t> </a:t>
            </a:r>
            <a:r>
              <a:rPr lang="en-US" sz="2900" dirty="0" err="1" smtClean="0"/>
              <a:t>sekarang</a:t>
            </a:r>
            <a:r>
              <a:rPr lang="en-US" sz="2900" dirty="0" smtClean="0"/>
              <a:t> </a:t>
            </a:r>
            <a:r>
              <a:rPr lang="en-US" sz="2900" dirty="0" err="1" smtClean="0"/>
              <a:t>berbuat</a:t>
            </a:r>
            <a:r>
              <a:rPr lang="en-US" sz="2900" dirty="0" smtClean="0"/>
              <a:t> </a:t>
            </a:r>
            <a:r>
              <a:rPr lang="en-US" sz="2900" dirty="0" err="1" smtClean="0"/>
              <a:t>baik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orang</a:t>
            </a:r>
            <a:r>
              <a:rPr lang="en-US" sz="2900" dirty="0" smtClean="0"/>
              <a:t> yang </a:t>
            </a:r>
            <a:r>
              <a:rPr lang="en-US" sz="2900" dirty="0" err="1" smtClean="0"/>
              <a:t>lemah</a:t>
            </a:r>
            <a:r>
              <a:rPr lang="en-US" sz="2900" dirty="0" smtClean="0"/>
              <a:t>)</a:t>
            </a:r>
            <a:r>
              <a:rPr lang="en-US" sz="2900" dirty="0" smtClean="0"/>
              <a:t/>
            </a:r>
            <a:br>
              <a:rPr lang="en-US" sz="2900" dirty="0" smtClean="0"/>
            </a:b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erhana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Di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pedesaan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,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gerhana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gerhana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, </a:t>
            </a:r>
            <a:r>
              <a:rPr lang="en-US" dirty="0" err="1" smtClean="0"/>
              <a:t>gerhana</a:t>
            </a:r>
            <a:r>
              <a:rPr lang="en-US" dirty="0" smtClean="0"/>
              <a:t> </a:t>
            </a:r>
            <a:r>
              <a:rPr lang="en-US" dirty="0" err="1" smtClean="0"/>
              <a:t>diidentikkan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buto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raksasa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Islam,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bayi,Juga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 </a:t>
            </a:r>
          </a:p>
          <a:p>
            <a:pPr algn="just"/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beristirahat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anjuran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sembari</a:t>
            </a:r>
            <a:r>
              <a:rPr lang="en-US" dirty="0" smtClean="0"/>
              <a:t> </a:t>
            </a: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 smtClean="0"/>
              <a:t>istighfar</a:t>
            </a:r>
            <a:r>
              <a:rPr lang="en-US" dirty="0" smtClean="0"/>
              <a:t>, </a:t>
            </a:r>
            <a:r>
              <a:rPr lang="en-US" dirty="0" err="1" smtClean="0"/>
              <a:t>memohon</a:t>
            </a:r>
            <a:r>
              <a:rPr lang="en-US" dirty="0" smtClean="0"/>
              <a:t> </a:t>
            </a:r>
            <a:r>
              <a:rPr lang="en-US" dirty="0" err="1" smtClean="0"/>
              <a:t>ampun</a:t>
            </a:r>
            <a:r>
              <a:rPr lang="en-US" dirty="0" smtClean="0"/>
              <a:t>, </a:t>
            </a:r>
            <a:r>
              <a:rPr lang="en-US" dirty="0" err="1" smtClean="0"/>
              <a:t>sholat</a:t>
            </a:r>
            <a:r>
              <a:rPr lang="en-US" dirty="0" smtClean="0"/>
              <a:t> </a:t>
            </a:r>
            <a:r>
              <a:rPr lang="en-US" dirty="0" err="1" smtClean="0"/>
              <a:t>sunnah</a:t>
            </a:r>
            <a:r>
              <a:rPr lang="en-US" dirty="0" smtClean="0"/>
              <a:t> </a:t>
            </a:r>
            <a:r>
              <a:rPr lang="en-US" dirty="0" err="1" smtClean="0"/>
              <a:t>gerhana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mendekatkan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kepada-Nya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b="1" dirty="0"/>
              <a:t>2.  </a:t>
            </a:r>
            <a:r>
              <a:rPr lang="en-US" b="1" dirty="0" err="1"/>
              <a:t>Tafakur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nikmat-nikmat</a:t>
            </a:r>
            <a:r>
              <a:rPr lang="en-US" b="1" dirty="0"/>
              <a:t> Allah, </a:t>
            </a:r>
            <a:r>
              <a:rPr lang="en-US" b="1" dirty="0" err="1"/>
              <a:t>melahirkan</a:t>
            </a:r>
            <a:r>
              <a:rPr lang="en-US" b="1" dirty="0"/>
              <a:t> rasa </a:t>
            </a:r>
            <a:r>
              <a:rPr lang="en-US" b="1" dirty="0" err="1"/>
              <a:t>cinta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syukur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Allah</a:t>
            </a:r>
            <a:endParaRPr lang="en-US" dirty="0"/>
          </a:p>
          <a:p>
            <a:pPr algn="just"/>
            <a:r>
              <a:rPr lang="en-US" i="1" dirty="0"/>
              <a:t>Dan </a:t>
            </a:r>
            <a:r>
              <a:rPr lang="en-US" i="1" dirty="0" err="1"/>
              <a:t>apa</a:t>
            </a:r>
            <a:r>
              <a:rPr lang="en-US" i="1" dirty="0"/>
              <a:t> </a:t>
            </a:r>
            <a:r>
              <a:rPr lang="en-US" i="1" dirty="0" err="1"/>
              <a:t>saja</a:t>
            </a:r>
            <a:r>
              <a:rPr lang="en-US" i="1" dirty="0"/>
              <a:t> </a:t>
            </a:r>
            <a:r>
              <a:rPr lang="en-US" i="1" dirty="0" err="1"/>
              <a:t>nikmat</a:t>
            </a:r>
            <a:r>
              <a:rPr lang="en-US" i="1" dirty="0"/>
              <a:t> yang </a:t>
            </a:r>
            <a:r>
              <a:rPr lang="en-US" i="1" dirty="0" err="1"/>
              <a:t>ada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kamu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Allah-</a:t>
            </a:r>
            <a:r>
              <a:rPr lang="en-US" i="1" dirty="0" err="1"/>
              <a:t>lah</a:t>
            </a:r>
            <a:r>
              <a:rPr lang="en-US" i="1" dirty="0"/>
              <a:t> (</a:t>
            </a:r>
            <a:r>
              <a:rPr lang="en-US" i="1" dirty="0" err="1"/>
              <a:t>datangnya</a:t>
            </a:r>
            <a:r>
              <a:rPr lang="en-US" i="1" dirty="0"/>
              <a:t>),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bila</a:t>
            </a:r>
            <a:r>
              <a:rPr lang="en-US" i="1" dirty="0"/>
              <a:t>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ditimpa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kemudharatan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hanya</a:t>
            </a:r>
            <a:r>
              <a:rPr lang="en-US" i="1" dirty="0"/>
              <a:t> </a:t>
            </a:r>
            <a:r>
              <a:rPr lang="en-US" i="1" dirty="0" err="1"/>
              <a:t>kepada-Nya-lah</a:t>
            </a:r>
            <a:r>
              <a:rPr lang="en-US" i="1" dirty="0"/>
              <a:t>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meminta</a:t>
            </a:r>
            <a:r>
              <a:rPr lang="en-US" i="1" dirty="0"/>
              <a:t> </a:t>
            </a:r>
            <a:r>
              <a:rPr lang="en-US" i="1" dirty="0" err="1"/>
              <a:t>pertolongan</a:t>
            </a:r>
            <a:r>
              <a:rPr lang="en-US" i="1" dirty="0"/>
              <a:t>.(Annahl:53)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b="1" dirty="0"/>
              <a:t>3. </a:t>
            </a:r>
            <a:r>
              <a:rPr lang="en-US" b="1" dirty="0" err="1"/>
              <a:t>Tafakur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janji-janji</a:t>
            </a:r>
            <a:r>
              <a:rPr lang="en-US" b="1" dirty="0"/>
              <a:t> Allah, </a:t>
            </a:r>
            <a:r>
              <a:rPr lang="en-US" b="1" dirty="0" err="1"/>
              <a:t>melahirkan</a:t>
            </a:r>
            <a:r>
              <a:rPr lang="en-US" b="1" dirty="0"/>
              <a:t> rasa </a:t>
            </a:r>
            <a:r>
              <a:rPr lang="en-US" b="1" dirty="0" err="1"/>
              <a:t>cinta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akhirat</a:t>
            </a:r>
            <a:r>
              <a:rPr lang="en-US" b="1" dirty="0" smtClean="0"/>
              <a:t>.</a:t>
            </a:r>
          </a:p>
          <a:p>
            <a:pPr algn="just">
              <a:buNone/>
            </a:pPr>
            <a:r>
              <a:rPr lang="en-US" i="1" dirty="0" smtClean="0"/>
              <a:t>    “</a:t>
            </a:r>
            <a:r>
              <a:rPr lang="en-US" i="1" dirty="0" err="1" smtClean="0"/>
              <a:t>Adapun</a:t>
            </a:r>
            <a:r>
              <a:rPr lang="en-US" i="1" dirty="0" smtClean="0"/>
              <a:t> </a:t>
            </a:r>
            <a:r>
              <a:rPr lang="en-US" i="1" dirty="0" err="1"/>
              <a:t>orang</a:t>
            </a:r>
            <a:r>
              <a:rPr lang="en-US" i="1" dirty="0"/>
              <a:t> yang </a:t>
            </a:r>
            <a:r>
              <a:rPr lang="en-US" i="1" dirty="0" err="1"/>
              <a:t>memberikan</a:t>
            </a:r>
            <a:r>
              <a:rPr lang="en-US" i="1" dirty="0"/>
              <a:t> (</a:t>
            </a:r>
            <a:r>
              <a:rPr lang="en-US" i="1" dirty="0" err="1"/>
              <a:t>hartanya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jalan</a:t>
            </a:r>
            <a:r>
              <a:rPr lang="en-US" i="1" dirty="0"/>
              <a:t> Allah)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bertakwa,dan</a:t>
            </a:r>
            <a:r>
              <a:rPr lang="en-US" i="1" dirty="0"/>
              <a:t> </a:t>
            </a:r>
            <a:r>
              <a:rPr lang="en-US" i="1" dirty="0" err="1"/>
              <a:t>membenarkan</a:t>
            </a:r>
            <a:r>
              <a:rPr lang="en-US" i="1" dirty="0"/>
              <a:t> </a:t>
            </a:r>
            <a:r>
              <a:rPr lang="en-US" i="1" dirty="0" err="1"/>
              <a:t>adanya</a:t>
            </a:r>
            <a:r>
              <a:rPr lang="en-US" i="1" dirty="0"/>
              <a:t> </a:t>
            </a:r>
            <a:r>
              <a:rPr lang="en-US" i="1" dirty="0" err="1"/>
              <a:t>pahala</a:t>
            </a:r>
            <a:r>
              <a:rPr lang="en-US" i="1" dirty="0"/>
              <a:t> yang </a:t>
            </a:r>
            <a:r>
              <a:rPr lang="en-US" i="1" dirty="0" err="1"/>
              <a:t>terbaik</a:t>
            </a:r>
            <a:r>
              <a:rPr lang="en-US" i="1" dirty="0"/>
              <a:t> (</a:t>
            </a:r>
            <a:r>
              <a:rPr lang="en-US" i="1" dirty="0" err="1"/>
              <a:t>surga</a:t>
            </a:r>
            <a:r>
              <a:rPr lang="en-US" i="1" dirty="0"/>
              <a:t>),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Kami</a:t>
            </a:r>
            <a:r>
              <a:rPr lang="en-US" i="1" dirty="0"/>
              <a:t> </a:t>
            </a:r>
            <a:r>
              <a:rPr lang="en-US" i="1" dirty="0" err="1"/>
              <a:t>kelak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menyiapkan</a:t>
            </a:r>
            <a:r>
              <a:rPr lang="en-US" i="1" dirty="0"/>
              <a:t> </a:t>
            </a:r>
            <a:r>
              <a:rPr lang="en-US" i="1" dirty="0" err="1"/>
              <a:t>baginya</a:t>
            </a:r>
            <a:r>
              <a:rPr lang="en-US" i="1" dirty="0"/>
              <a:t> </a:t>
            </a:r>
            <a:r>
              <a:rPr lang="en-US" i="1" dirty="0" err="1"/>
              <a:t>jalan</a:t>
            </a:r>
            <a:r>
              <a:rPr lang="en-US" i="1" dirty="0"/>
              <a:t> yang </a:t>
            </a:r>
            <a:r>
              <a:rPr lang="en-US" i="1" dirty="0" err="1" smtClean="0"/>
              <a:t>mudah</a:t>
            </a:r>
            <a:r>
              <a:rPr lang="en-US" i="1" dirty="0" smtClean="0"/>
              <a:t>”( QS. Al-</a:t>
            </a:r>
            <a:r>
              <a:rPr lang="en-US" i="1" dirty="0" err="1" smtClean="0"/>
              <a:t>Lail</a:t>
            </a:r>
            <a:r>
              <a:rPr lang="en-US" i="1" dirty="0" smtClean="0"/>
              <a:t> </a:t>
            </a:r>
            <a:r>
              <a:rPr lang="en-US" i="1" dirty="0"/>
              <a:t>: 5-7)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625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Makna Tafakkur</vt:lpstr>
      <vt:lpstr>Tafakkur Menurut para Tokoh</vt:lpstr>
      <vt:lpstr>5 jenis Tafakkur yang memiliki nilai dihadapan Allah Swt (menurut Jumhur Ulama)</vt:lpstr>
      <vt:lpstr>Gerhana merupakan Tanda kebesaran Allah Swt.</vt:lpstr>
      <vt:lpstr>Gerhana merupakan Tanda kebesaran Allah Swt.</vt:lpstr>
      <vt:lpstr> Gerhana dan Ibu Hamil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</dc:title>
  <dc:creator>AL-FALAH</dc:creator>
  <cp:lastModifiedBy>AL-FALAH</cp:lastModifiedBy>
  <cp:revision>7</cp:revision>
  <dcterms:created xsi:type="dcterms:W3CDTF">2019-12-25T16:43:06Z</dcterms:created>
  <dcterms:modified xsi:type="dcterms:W3CDTF">2019-12-25T21:20:39Z</dcterms:modified>
</cp:coreProperties>
</file>