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44CE9D-E7E9-4ECE-8901-624AB1CEC9B5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B00780-428D-4404-8AB8-4E37BD7AA82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2003" y="58222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Ba’da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Shubuh</a:t>
            </a:r>
            <a:endParaRPr lang="en-US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err="1" smtClean="0">
                <a:solidFill>
                  <a:srgbClr val="FFC000"/>
                </a:solidFill>
                <a:latin typeface="Adobe Devanagari" pitchFamily="18" charset="0"/>
                <a:cs typeface="Adobe Devanagari" pitchFamily="18" charset="0"/>
              </a:rPr>
              <a:t>Jum’at</a:t>
            </a:r>
            <a:r>
              <a:rPr lang="en-US" dirty="0" smtClean="0">
                <a:solidFill>
                  <a:srgbClr val="FFC000"/>
                </a:solidFill>
                <a:latin typeface="Adobe Devanagari" pitchFamily="18" charset="0"/>
                <a:cs typeface="Adobe Devanagari" pitchFamily="18" charset="0"/>
              </a:rPr>
              <a:t>, 10 </a:t>
            </a:r>
            <a:r>
              <a:rPr lang="en-US" dirty="0" err="1" smtClean="0">
                <a:solidFill>
                  <a:srgbClr val="FFC000"/>
                </a:solidFill>
                <a:latin typeface="Adobe Devanagari" pitchFamily="18" charset="0"/>
                <a:cs typeface="Adobe Devanagari" pitchFamily="18" charset="0"/>
              </a:rPr>
              <a:t>januari</a:t>
            </a:r>
            <a:r>
              <a:rPr lang="en-US" dirty="0" smtClean="0">
                <a:solidFill>
                  <a:srgbClr val="FFC000"/>
                </a:solidFill>
                <a:latin typeface="Adobe Devanagari" pitchFamily="18" charset="0"/>
                <a:cs typeface="Adobe Devanagari" pitchFamily="18" charset="0"/>
              </a:rPr>
              <a:t> 2020</a:t>
            </a:r>
          </a:p>
          <a:p>
            <a:pPr algn="ctr"/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Masjid Al </a:t>
            </a:r>
            <a:r>
              <a:rPr lang="en-US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Falah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Taman Bona Indah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176" y="1916832"/>
            <a:ext cx="3266015" cy="2880320"/>
          </a:xfrm>
          <a:prstGeom prst="ellipse">
            <a:avLst/>
          </a:prstGeom>
          <a:scene3d>
            <a:camera prst="isometricOffAxis2Left"/>
            <a:lightRig rig="threePt" dir="t"/>
          </a:scene3d>
        </p:spPr>
      </p:pic>
      <p:sp>
        <p:nvSpPr>
          <p:cNvPr id="8" name="Rectangle 7"/>
          <p:cNvSpPr/>
          <p:nvPr/>
        </p:nvSpPr>
        <p:spPr>
          <a:xfrm>
            <a:off x="3034176" y="4797152"/>
            <a:ext cx="3049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Lalu</a:t>
            </a:r>
            <a:r>
              <a:rPr lang="en-US" dirty="0" smtClean="0"/>
              <a:t> Abdul </a:t>
            </a:r>
            <a:r>
              <a:rPr lang="en-US" dirty="0" err="1" smtClean="0"/>
              <a:t>Mukmin</a:t>
            </a:r>
            <a:r>
              <a:rPr lang="en-US" dirty="0" smtClean="0"/>
              <a:t>, </a:t>
            </a:r>
            <a:r>
              <a:rPr lang="en-US" dirty="0" err="1" smtClean="0"/>
              <a:t>M.Pdi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1600" y="17949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C000"/>
                </a:solidFill>
                <a:cs typeface="Aharoni" pitchFamily="2" charset="-79"/>
              </a:rPr>
              <a:t>kajian</a:t>
            </a:r>
            <a:r>
              <a:rPr lang="en-US" b="1" dirty="0" smtClean="0">
                <a:solidFill>
                  <a:srgbClr val="FFC000"/>
                </a:solidFill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cs typeface="Aharoni" pitchFamily="2" charset="-79"/>
              </a:rPr>
              <a:t>fiqih</a:t>
            </a:r>
            <a:r>
              <a:rPr lang="en-US" b="1" dirty="0" smtClean="0">
                <a:solidFill>
                  <a:srgbClr val="FFC000"/>
                </a:solidFill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cs typeface="Aharoni" pitchFamily="2" charset="-79"/>
              </a:rPr>
              <a:t>kontemporer</a:t>
            </a:r>
            <a:endParaRPr lang="en-US" b="1" dirty="0">
              <a:solidFill>
                <a:srgbClr val="FFC000"/>
              </a:solidFill>
              <a:cs typeface="Aharoni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986" y="548830"/>
            <a:ext cx="8770033" cy="8463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9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HUKUM QADHA SHALAT</a:t>
            </a:r>
            <a:endParaRPr lang="en-US" sz="4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6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kaprah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fidyah</a:t>
            </a:r>
            <a:r>
              <a:rPr lang="en-US" dirty="0" smtClean="0"/>
              <a:t> (</a:t>
            </a:r>
            <a:r>
              <a:rPr lang="en-US" dirty="0" err="1" smtClean="0"/>
              <a:t>tebusan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1 </a:t>
            </a:r>
            <a:r>
              <a:rPr lang="en-US" dirty="0" err="1" smtClean="0"/>
              <a:t>sha</a:t>
            </a:r>
            <a:r>
              <a:rPr lang="en-US" dirty="0" smtClean="0"/>
              <a:t>’/2,75 liter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shalat</a:t>
            </a:r>
            <a:r>
              <a:rPr lang="en-US" dirty="0" smtClean="0"/>
              <a:t>)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, </a:t>
            </a:r>
            <a:r>
              <a:rPr lang="en-US" dirty="0" err="1" smtClean="0"/>
              <a:t>tuntunan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</a:p>
          <a:p>
            <a:pPr algn="just"/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sahih</a:t>
            </a:r>
            <a:r>
              <a:rPr lang="en-US" dirty="0" smtClean="0"/>
              <a:t> yang </a:t>
            </a:r>
            <a:r>
              <a:rPr lang="en-US" dirty="0" err="1" smtClean="0"/>
              <a:t>diriwayatkan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Anas</a:t>
            </a:r>
            <a:r>
              <a:rPr lang="en-US" dirty="0" smtClean="0"/>
              <a:t> </a:t>
            </a:r>
            <a:r>
              <a:rPr lang="en-US" dirty="0" err="1" smtClean="0"/>
              <a:t>r.a.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kafarat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“</a:t>
            </a:r>
            <a:r>
              <a:rPr lang="en-US" i="1" dirty="0" err="1" smtClean="0"/>
              <a:t>siapa</a:t>
            </a:r>
            <a:r>
              <a:rPr lang="en-US" i="1" dirty="0" smtClean="0"/>
              <a:t> yang </a:t>
            </a:r>
            <a:r>
              <a:rPr lang="en-US" i="1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mengerjakan</a:t>
            </a:r>
            <a:r>
              <a:rPr lang="en-US" i="1" dirty="0" smtClean="0"/>
              <a:t> </a:t>
            </a:r>
            <a:r>
              <a:rPr lang="en-US" i="1" dirty="0" err="1" smtClean="0"/>
              <a:t>shalat</a:t>
            </a:r>
            <a:r>
              <a:rPr lang="en-US" i="1" dirty="0" smtClean="0"/>
              <a:t>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hendaklah</a:t>
            </a:r>
            <a:r>
              <a:rPr lang="en-US" i="1" dirty="0" smtClean="0"/>
              <a:t> </a:t>
            </a:r>
            <a:r>
              <a:rPr lang="en-US" i="1" dirty="0" err="1" smtClean="0"/>
              <a:t>ia</a:t>
            </a:r>
            <a:r>
              <a:rPr lang="en-US" i="1" dirty="0" smtClean="0"/>
              <a:t> </a:t>
            </a:r>
            <a:r>
              <a:rPr lang="en-US" i="1" dirty="0" err="1" smtClean="0"/>
              <a:t>mengqadha</a:t>
            </a:r>
            <a:r>
              <a:rPr lang="en-US" i="1" dirty="0" smtClean="0"/>
              <a:t> </a:t>
            </a:r>
            <a:r>
              <a:rPr lang="en-US" i="1" dirty="0" err="1" smtClean="0"/>
              <a:t>nya</a:t>
            </a:r>
            <a:r>
              <a:rPr lang="en-US" i="1" dirty="0" smtClean="0"/>
              <a:t> </a:t>
            </a:r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ingat</a:t>
            </a:r>
            <a:r>
              <a:rPr lang="en-US" i="1" dirty="0" smtClean="0"/>
              <a:t>,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kafarat</a:t>
            </a:r>
            <a:r>
              <a:rPr lang="en-US" i="1" dirty="0" smtClean="0"/>
              <a:t> </a:t>
            </a:r>
            <a:r>
              <a:rPr lang="en-US" i="1" dirty="0" err="1" smtClean="0"/>
              <a:t>selain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(HR. al </a:t>
            </a:r>
            <a:r>
              <a:rPr lang="en-US" i="1" dirty="0" err="1" smtClean="0"/>
              <a:t>Bukhari</a:t>
            </a:r>
            <a:r>
              <a:rPr lang="en-US" i="1" dirty="0" smtClean="0"/>
              <a:t>)</a:t>
            </a:r>
          </a:p>
          <a:p>
            <a:pPr algn="just"/>
            <a:r>
              <a:rPr lang="en-US" dirty="0" smtClean="0"/>
              <a:t>Dan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yang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i="1" dirty="0" err="1" smtClean="0"/>
              <a:t>siapa</a:t>
            </a:r>
            <a:r>
              <a:rPr lang="en-US" i="1" dirty="0" smtClean="0"/>
              <a:t> pun yang 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amal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didasarkan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tuntunanku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tertolak</a:t>
            </a:r>
            <a:r>
              <a:rPr lang="en-US" i="1" dirty="0" smtClean="0"/>
              <a:t>,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diterima</a:t>
            </a:r>
            <a:r>
              <a:rPr lang="en-US" i="1" dirty="0" smtClean="0"/>
              <a:t>, </a:t>
            </a:r>
            <a:r>
              <a:rPr lang="en-US" i="1" dirty="0" err="1" smtClean="0"/>
              <a:t>sia</a:t>
            </a:r>
            <a:r>
              <a:rPr lang="en-US" i="1" dirty="0" smtClean="0"/>
              <a:t> </a:t>
            </a:r>
            <a:r>
              <a:rPr lang="en-US" i="1" dirty="0" err="1" smtClean="0"/>
              <a:t>sia</a:t>
            </a:r>
            <a:r>
              <a:rPr lang="en-US" i="1" dirty="0" smtClean="0"/>
              <a:t>”. (HR. al </a:t>
            </a:r>
            <a:r>
              <a:rPr lang="en-US" i="1" dirty="0" err="1" smtClean="0"/>
              <a:t>Bukhari</a:t>
            </a:r>
            <a:r>
              <a:rPr lang="en-US" i="1" dirty="0" smtClean="0"/>
              <a:t>, Muslim </a:t>
            </a:r>
            <a:r>
              <a:rPr lang="en-US" i="1" dirty="0" err="1" smtClean="0"/>
              <a:t>dll</a:t>
            </a:r>
            <a:r>
              <a:rPr lang="en-US" i="1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8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692696"/>
            <a:ext cx="8064896" cy="5544616"/>
          </a:xfrm>
        </p:spPr>
        <p:txBody>
          <a:bodyPr/>
          <a:lstStyle/>
          <a:p>
            <a:pPr algn="just"/>
            <a:r>
              <a:rPr lang="en-US" dirty="0" err="1" smtClean="0"/>
              <a:t>Mengqadha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Fuqaha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 (</a:t>
            </a:r>
            <a:r>
              <a:rPr lang="en-US" dirty="0" err="1" smtClean="0"/>
              <a:t>Hanafi</a:t>
            </a:r>
            <a:r>
              <a:rPr lang="en-US" dirty="0" smtClean="0"/>
              <a:t>, Maliki, </a:t>
            </a:r>
            <a:r>
              <a:rPr lang="en-US" dirty="0" err="1" smtClean="0"/>
              <a:t>Syafi’i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Hanbali</a:t>
            </a:r>
            <a:r>
              <a:rPr lang="en-US" dirty="0" smtClean="0"/>
              <a:t>)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ditinggalkan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halangan</a:t>
            </a:r>
            <a:r>
              <a:rPr lang="en-US" dirty="0" smtClean="0"/>
              <a:t> yang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(‘</a:t>
            </a:r>
            <a:r>
              <a:rPr lang="en-US" dirty="0" err="1" smtClean="0"/>
              <a:t>udzur</a:t>
            </a:r>
            <a:r>
              <a:rPr lang="en-US" dirty="0" smtClean="0"/>
              <a:t> </a:t>
            </a:r>
            <a:r>
              <a:rPr lang="en-US" dirty="0" err="1" smtClean="0"/>
              <a:t>syar’i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Uzurnya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tertidur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lain (</a:t>
            </a:r>
            <a:r>
              <a:rPr lang="en-US" dirty="0" err="1" smtClean="0"/>
              <a:t>qadha</a:t>
            </a:r>
            <a:r>
              <a:rPr lang="en-US" dirty="0" smtClean="0"/>
              <a:t>).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sahih</a:t>
            </a:r>
            <a:r>
              <a:rPr lang="en-US" dirty="0" smtClean="0"/>
              <a:t> yang </a:t>
            </a:r>
            <a:r>
              <a:rPr lang="en-US" dirty="0" err="1" smtClean="0"/>
              <a:t>diriwayatkan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 – </a:t>
            </a:r>
            <a:r>
              <a:rPr lang="en-US" dirty="0" err="1" smtClean="0"/>
              <a:t>Bukhori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an – </a:t>
            </a:r>
            <a:r>
              <a:rPr lang="en-US" dirty="0" err="1" smtClean="0"/>
              <a:t>Nasa’i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bersabda</a:t>
            </a:r>
            <a:r>
              <a:rPr lang="en-US" dirty="0" smtClean="0"/>
              <a:t> (yang </a:t>
            </a:r>
            <a:r>
              <a:rPr lang="en-US" dirty="0" err="1" smtClean="0"/>
              <a:t>maknanya</a:t>
            </a:r>
            <a:r>
              <a:rPr lang="en-US" dirty="0" smtClean="0"/>
              <a:t>) : “</a:t>
            </a:r>
            <a:r>
              <a:rPr lang="en-US" i="1" dirty="0" err="1" smtClean="0"/>
              <a:t>Utang</a:t>
            </a:r>
            <a:r>
              <a:rPr lang="en-US" i="1" dirty="0" smtClean="0"/>
              <a:t> </a:t>
            </a:r>
            <a:r>
              <a:rPr lang="en-US" i="1" dirty="0" err="1" smtClean="0"/>
              <a:t>kepada</a:t>
            </a:r>
            <a:r>
              <a:rPr lang="en-US" i="1" dirty="0" smtClean="0"/>
              <a:t> Allah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berhak</a:t>
            </a:r>
            <a:r>
              <a:rPr lang="en-US" i="1" dirty="0" smtClean="0"/>
              <a:t> </a:t>
            </a:r>
            <a:r>
              <a:rPr lang="en-US" i="1" dirty="0" err="1" smtClean="0"/>
              <a:t>dibayar</a:t>
            </a:r>
            <a:r>
              <a:rPr lang="en-US" i="1" dirty="0" smtClean="0"/>
              <a:t> </a:t>
            </a:r>
            <a:r>
              <a:rPr lang="en-US" i="1" dirty="0" err="1" smtClean="0"/>
              <a:t>daripada</a:t>
            </a:r>
            <a:r>
              <a:rPr lang="en-US" i="1" dirty="0" smtClean="0"/>
              <a:t> </a:t>
            </a:r>
            <a:r>
              <a:rPr lang="en-US" i="1" dirty="0" err="1" smtClean="0"/>
              <a:t>utang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sesama</a:t>
            </a:r>
            <a:r>
              <a:rPr lang="en-US" i="1" dirty="0" smtClean="0"/>
              <a:t> </a:t>
            </a:r>
            <a:r>
              <a:rPr lang="en-US" i="1" dirty="0" err="1" smtClean="0"/>
              <a:t>manusia</a:t>
            </a:r>
            <a:r>
              <a:rPr lang="en-US" i="1" dirty="0" smtClean="0"/>
              <a:t>”.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2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692696"/>
            <a:ext cx="8064896" cy="5544616"/>
          </a:xfrm>
        </p:spPr>
        <p:txBody>
          <a:bodyPr/>
          <a:lstStyle/>
          <a:p>
            <a:pPr algn="just"/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utang</a:t>
            </a:r>
            <a:r>
              <a:rPr lang="en-US" dirty="0" smtClean="0"/>
              <a:t>” haji,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fuqaha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haji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rukun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Alasan</a:t>
            </a:r>
            <a:r>
              <a:rPr lang="en-US" dirty="0" smtClean="0"/>
              <a:t> lain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sabda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yang </a:t>
            </a:r>
            <a:r>
              <a:rPr lang="en-US" dirty="0" err="1" smtClean="0"/>
              <a:t>maknanya</a:t>
            </a:r>
            <a:r>
              <a:rPr lang="en-US" dirty="0" smtClean="0"/>
              <a:t> : “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tertinggal</a:t>
            </a:r>
            <a:r>
              <a:rPr lang="en-US" i="1" dirty="0" smtClean="0"/>
              <a:t> </a:t>
            </a:r>
            <a:r>
              <a:rPr lang="en-US" i="1" dirty="0" err="1" smtClean="0"/>
              <a:t>shalat</a:t>
            </a:r>
            <a:r>
              <a:rPr lang="en-US" i="1" dirty="0" smtClean="0"/>
              <a:t> </a:t>
            </a:r>
            <a:r>
              <a:rPr lang="en-US" i="1" dirty="0" err="1" smtClean="0"/>
              <a:t>salah</a:t>
            </a:r>
            <a:r>
              <a:rPr lang="en-US" i="1" dirty="0" smtClean="0"/>
              <a:t> </a:t>
            </a:r>
            <a:r>
              <a:rPr lang="en-US" i="1" dirty="0" err="1" smtClean="0"/>
              <a:t>seorang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kamu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lupa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hendaklah</a:t>
            </a:r>
            <a:r>
              <a:rPr lang="en-US" i="1" dirty="0" smtClean="0"/>
              <a:t> </a:t>
            </a:r>
            <a:r>
              <a:rPr lang="en-US" i="1" dirty="0" err="1" smtClean="0"/>
              <a:t>ia</a:t>
            </a:r>
            <a:r>
              <a:rPr lang="en-US" i="1" dirty="0" smtClean="0"/>
              <a:t> </a:t>
            </a:r>
            <a:r>
              <a:rPr lang="en-US" i="1" dirty="0" err="1" smtClean="0"/>
              <a:t>shalat</a:t>
            </a:r>
            <a:r>
              <a:rPr lang="en-US" i="1" dirty="0" smtClean="0"/>
              <a:t> </a:t>
            </a:r>
            <a:r>
              <a:rPr lang="en-US" i="1" dirty="0" err="1" smtClean="0"/>
              <a:t>ketiberfirmanka</a:t>
            </a:r>
            <a:r>
              <a:rPr lang="en-US" i="1" dirty="0" smtClean="0"/>
              <a:t> </a:t>
            </a:r>
            <a:r>
              <a:rPr lang="en-US" i="1" dirty="0" err="1" smtClean="0"/>
              <a:t>ia</a:t>
            </a:r>
            <a:r>
              <a:rPr lang="en-US" i="1" dirty="0" smtClean="0"/>
              <a:t> </a:t>
            </a:r>
            <a:r>
              <a:rPr lang="en-US" i="1" dirty="0" err="1" smtClean="0"/>
              <a:t>ingat</a:t>
            </a:r>
            <a:r>
              <a:rPr lang="en-US" i="1" dirty="0" smtClean="0"/>
              <a:t>, </a:t>
            </a:r>
            <a:r>
              <a:rPr lang="en-US" i="1" dirty="0" err="1" smtClean="0"/>
              <a:t>karena</a:t>
            </a:r>
            <a:r>
              <a:rPr lang="en-US" i="1" dirty="0" smtClean="0"/>
              <a:t> Allah </a:t>
            </a:r>
            <a:r>
              <a:rPr lang="en-US" i="1" dirty="0" err="1" smtClean="0"/>
              <a:t>berfirman</a:t>
            </a:r>
            <a:r>
              <a:rPr lang="en-US" i="1" dirty="0" smtClean="0"/>
              <a:t>, </a:t>
            </a:r>
            <a:r>
              <a:rPr lang="en-US" i="1" dirty="0" err="1" smtClean="0"/>
              <a:t>dirikanlah</a:t>
            </a:r>
            <a:r>
              <a:rPr lang="en-US" i="1" dirty="0" smtClean="0"/>
              <a:t> </a:t>
            </a:r>
            <a:r>
              <a:rPr lang="en-US" i="1" dirty="0" err="1" smtClean="0"/>
              <a:t>shalat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mengingat</a:t>
            </a:r>
            <a:r>
              <a:rPr lang="en-US" i="1" dirty="0" smtClean="0"/>
              <a:t>-Ku (HR. Muslim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Anas</a:t>
            </a:r>
            <a:r>
              <a:rPr lang="en-US" i="1" dirty="0" smtClean="0"/>
              <a:t> </a:t>
            </a:r>
            <a:r>
              <a:rPr lang="en-US" i="1" dirty="0" err="1" smtClean="0"/>
              <a:t>r.a.</a:t>
            </a:r>
            <a:r>
              <a:rPr lang="en-US" i="1" dirty="0" smtClean="0"/>
              <a:t>)</a:t>
            </a:r>
          </a:p>
          <a:p>
            <a:pPr algn="just"/>
            <a:r>
              <a:rPr lang="en-US" dirty="0" err="1" smtClean="0"/>
              <a:t>Sabda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saw. (yang </a:t>
            </a:r>
            <a:r>
              <a:rPr lang="en-US" dirty="0" err="1" smtClean="0"/>
              <a:t>maknanya</a:t>
            </a:r>
            <a:r>
              <a:rPr lang="en-US" dirty="0" smtClean="0"/>
              <a:t>) </a:t>
            </a:r>
            <a:r>
              <a:rPr lang="en-US" i="1" dirty="0" smtClean="0"/>
              <a:t>: “</a:t>
            </a:r>
            <a:r>
              <a:rPr lang="en-US" i="1" dirty="0" err="1" smtClean="0"/>
              <a:t>Siapa</a:t>
            </a:r>
            <a:r>
              <a:rPr lang="en-US" i="1" dirty="0" smtClean="0"/>
              <a:t> yang </a:t>
            </a:r>
            <a:r>
              <a:rPr lang="en-US" i="1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meninggalkan</a:t>
            </a:r>
            <a:r>
              <a:rPr lang="en-US" i="1" dirty="0" smtClean="0"/>
              <a:t> </a:t>
            </a:r>
            <a:r>
              <a:rPr lang="en-US" i="1" dirty="0" err="1" smtClean="0"/>
              <a:t>shalat</a:t>
            </a:r>
            <a:r>
              <a:rPr lang="en-US" i="1" dirty="0" smtClean="0"/>
              <a:t>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hendaklah</a:t>
            </a:r>
            <a:r>
              <a:rPr lang="en-US" i="1" dirty="0" smtClean="0"/>
              <a:t> </a:t>
            </a:r>
            <a:r>
              <a:rPr lang="en-US" i="1" dirty="0" err="1" smtClean="0"/>
              <a:t>dia</a:t>
            </a:r>
            <a:r>
              <a:rPr lang="en-US" i="1" dirty="0" smtClean="0"/>
              <a:t> </a:t>
            </a:r>
            <a:r>
              <a:rPr lang="en-US" i="1" dirty="0" err="1" smtClean="0"/>
              <a:t>mengqadhanya</a:t>
            </a:r>
            <a:r>
              <a:rPr lang="en-US" i="1" dirty="0" smtClean="0"/>
              <a:t> </a:t>
            </a:r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ingat</a:t>
            </a:r>
            <a:r>
              <a:rPr lang="en-US" i="1" dirty="0" smtClean="0"/>
              <a:t>,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kafarat</a:t>
            </a:r>
            <a:r>
              <a:rPr lang="en-US" i="1" dirty="0" smtClean="0"/>
              <a:t> </a:t>
            </a:r>
            <a:r>
              <a:rPr lang="en-US" i="1" dirty="0" err="1" smtClean="0"/>
              <a:t>selain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” (HR. al – </a:t>
            </a:r>
            <a:r>
              <a:rPr lang="en-US" i="1" dirty="0" err="1" smtClean="0"/>
              <a:t>Bukhari</a:t>
            </a:r>
            <a:r>
              <a:rPr lang="en-US" i="1" dirty="0" smtClean="0"/>
              <a:t>)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3717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692696"/>
            <a:ext cx="8064896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i="1" dirty="0" err="1" smtClean="0"/>
              <a:t>Wanita</a:t>
            </a:r>
            <a:r>
              <a:rPr lang="en-US" b="1" i="1" dirty="0" smtClean="0"/>
              <a:t> </a:t>
            </a:r>
            <a:r>
              <a:rPr lang="en-US" b="1" i="1" dirty="0" err="1" smtClean="0"/>
              <a:t>haid</a:t>
            </a:r>
            <a:r>
              <a:rPr lang="en-US" b="1" i="1" dirty="0" smtClean="0"/>
              <a:t> </a:t>
            </a:r>
            <a:r>
              <a:rPr lang="en-US" b="1" i="1" dirty="0" err="1" smtClean="0"/>
              <a:t>apakah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perlu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mengqadha</a:t>
            </a:r>
            <a:r>
              <a:rPr lang="en-US" b="1" i="1" dirty="0" smtClean="0"/>
              <a:t> </a:t>
            </a:r>
            <a:r>
              <a:rPr lang="en-US" b="1" i="1" dirty="0" err="1" smtClean="0"/>
              <a:t>shalat</a:t>
            </a:r>
            <a:r>
              <a:rPr lang="en-US" b="1" i="1" dirty="0" smtClean="0"/>
              <a:t> ?</a:t>
            </a:r>
          </a:p>
          <a:p>
            <a:pPr algn="just"/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haid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mengqadha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 –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kemurahan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dispensasi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memberatkan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kodrati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halangan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lama.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</a:t>
            </a:r>
            <a:r>
              <a:rPr lang="en-US" dirty="0" err="1" smtClean="0"/>
              <a:t>diharuskan</a:t>
            </a:r>
            <a:r>
              <a:rPr lang="en-US" dirty="0" smtClean="0"/>
              <a:t> </a:t>
            </a:r>
            <a:r>
              <a:rPr lang="en-US" dirty="0" err="1" smtClean="0"/>
              <a:t>mengqadha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tentulah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memberatkan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sahih</a:t>
            </a:r>
            <a:r>
              <a:rPr lang="en-US" dirty="0" smtClean="0"/>
              <a:t> yang </a:t>
            </a:r>
            <a:r>
              <a:rPr lang="en-US" dirty="0" err="1" smtClean="0"/>
              <a:t>diriwayatkan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 </a:t>
            </a:r>
            <a:r>
              <a:rPr lang="en-US" dirty="0" err="1" smtClean="0"/>
              <a:t>jama’ah</a:t>
            </a:r>
            <a:r>
              <a:rPr lang="en-US" dirty="0" smtClean="0"/>
              <a:t> (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‘</a:t>
            </a:r>
            <a:r>
              <a:rPr lang="en-US" dirty="0" err="1" smtClean="0"/>
              <a:t>Aisyah</a:t>
            </a:r>
            <a:r>
              <a:rPr lang="en-US" dirty="0" smtClean="0"/>
              <a:t> </a:t>
            </a:r>
            <a:r>
              <a:rPr lang="en-US" dirty="0" err="1" smtClean="0"/>
              <a:t>r.a.</a:t>
            </a:r>
            <a:r>
              <a:rPr lang="en-US" dirty="0" smtClean="0"/>
              <a:t>, </a:t>
            </a:r>
            <a:r>
              <a:rPr lang="en-US" dirty="0" err="1" smtClean="0"/>
              <a:t>berkata</a:t>
            </a:r>
            <a:r>
              <a:rPr lang="en-US" dirty="0" smtClean="0"/>
              <a:t> (yang </a:t>
            </a:r>
            <a:r>
              <a:rPr lang="en-US" dirty="0" err="1" smtClean="0"/>
              <a:t>maknanya</a:t>
            </a:r>
            <a:r>
              <a:rPr lang="en-US" dirty="0" smtClean="0"/>
              <a:t>) : “</a:t>
            </a:r>
            <a:r>
              <a:rPr lang="en-US" i="1" dirty="0" err="1" smtClean="0"/>
              <a:t>Dahulu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zaman</a:t>
            </a:r>
            <a:r>
              <a:rPr lang="en-US" i="1" dirty="0" smtClean="0"/>
              <a:t> </a:t>
            </a:r>
            <a:r>
              <a:rPr lang="en-US" i="1" dirty="0" err="1" smtClean="0"/>
              <a:t>Rasulullah</a:t>
            </a:r>
            <a:r>
              <a:rPr lang="en-US" i="1" dirty="0" smtClean="0"/>
              <a:t>, </a:t>
            </a:r>
            <a:r>
              <a:rPr lang="en-US" i="1" dirty="0" err="1" smtClean="0"/>
              <a:t>jika</a:t>
            </a:r>
            <a:r>
              <a:rPr lang="en-US" i="1" dirty="0" smtClean="0"/>
              <a:t> kami </a:t>
            </a:r>
            <a:r>
              <a:rPr lang="en-US" i="1" dirty="0" err="1" smtClean="0"/>
              <a:t>haid</a:t>
            </a:r>
            <a:r>
              <a:rPr lang="en-US" i="1" dirty="0" smtClean="0"/>
              <a:t> </a:t>
            </a:r>
            <a:r>
              <a:rPr lang="en-US" i="1" dirty="0" err="1" smtClean="0"/>
              <a:t>diperintahkan</a:t>
            </a:r>
            <a:r>
              <a:rPr lang="en-US" i="1" dirty="0" smtClean="0"/>
              <a:t> </a:t>
            </a:r>
            <a:r>
              <a:rPr lang="en-US" i="1" dirty="0" err="1" smtClean="0"/>
              <a:t>mengqadha</a:t>
            </a:r>
            <a:r>
              <a:rPr lang="en-US" i="1" dirty="0" smtClean="0"/>
              <a:t> </a:t>
            </a:r>
            <a:r>
              <a:rPr lang="en-US" i="1" dirty="0" err="1" smtClean="0"/>
              <a:t>puasa</a:t>
            </a:r>
            <a:r>
              <a:rPr lang="en-US" i="1" dirty="0" smtClean="0"/>
              <a:t> 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diperintahkan</a:t>
            </a:r>
            <a:r>
              <a:rPr lang="en-US" i="1" dirty="0" smtClean="0"/>
              <a:t> </a:t>
            </a:r>
            <a:r>
              <a:rPr lang="en-US" i="1" dirty="0" err="1" smtClean="0"/>
              <a:t>mengqadha</a:t>
            </a:r>
            <a:r>
              <a:rPr lang="en-US" i="1" dirty="0" smtClean="0"/>
              <a:t> </a:t>
            </a:r>
            <a:r>
              <a:rPr lang="en-US" i="1" dirty="0" err="1" smtClean="0"/>
              <a:t>shalat</a:t>
            </a:r>
            <a:r>
              <a:rPr lang="en-US" i="1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4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 err="1" smtClean="0"/>
              <a:t>Bagaimana</a:t>
            </a:r>
            <a:r>
              <a:rPr lang="en-US" b="1" i="1" dirty="0" smtClean="0"/>
              <a:t> </a:t>
            </a:r>
            <a:r>
              <a:rPr lang="en-US" b="1" i="1" dirty="0" err="1" smtClean="0"/>
              <a:t>shalatnya</a:t>
            </a:r>
            <a:r>
              <a:rPr lang="en-US" b="1" i="1" dirty="0" smtClean="0"/>
              <a:t> orang </a:t>
            </a:r>
            <a:r>
              <a:rPr lang="en-US" b="1" i="1" dirty="0" err="1" smtClean="0"/>
              <a:t>sakit</a:t>
            </a:r>
            <a:r>
              <a:rPr lang="en-US" b="1" i="1" dirty="0" smtClean="0"/>
              <a:t>?</a:t>
            </a:r>
          </a:p>
          <a:p>
            <a:pPr algn="just"/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uzurnya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 yang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;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;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berbaring</a:t>
            </a:r>
            <a:r>
              <a:rPr lang="en-US" dirty="0" smtClean="0"/>
              <a:t> miring;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telentang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orang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orang </a:t>
            </a:r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mempedulikan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tidurnya</a:t>
            </a:r>
            <a:r>
              <a:rPr lang="en-US" dirty="0" smtClean="0"/>
              <a:t> (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membujurnya</a:t>
            </a:r>
            <a:r>
              <a:rPr lang="en-US" dirty="0" smtClean="0"/>
              <a:t>) agar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paling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paling minimal.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2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 err="1" smtClean="0"/>
              <a:t>Bagaimana</a:t>
            </a:r>
            <a:r>
              <a:rPr lang="en-US" b="1" i="1" dirty="0" smtClean="0"/>
              <a:t> </a:t>
            </a:r>
            <a:r>
              <a:rPr lang="en-US" b="1" i="1" dirty="0" err="1" smtClean="0"/>
              <a:t>hukum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mengqadha</a:t>
            </a:r>
            <a:r>
              <a:rPr lang="en-US" b="1" i="1" dirty="0" smtClean="0"/>
              <a:t> </a:t>
            </a:r>
            <a:r>
              <a:rPr lang="en-US" b="1" i="1" dirty="0" err="1" smtClean="0"/>
              <a:t>shalat</a:t>
            </a:r>
            <a:r>
              <a:rPr lang="en-US" b="1" i="1" dirty="0" smtClean="0"/>
              <a:t> </a:t>
            </a:r>
            <a:r>
              <a:rPr lang="en-US" b="1" i="1" dirty="0" err="1" smtClean="0"/>
              <a:t>bagi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pingsan</a:t>
            </a:r>
            <a:r>
              <a:rPr lang="en-US" b="1" i="1" dirty="0" smtClean="0"/>
              <a:t> </a:t>
            </a:r>
            <a:r>
              <a:rPr lang="en-US" b="1" i="1" dirty="0" err="1" smtClean="0"/>
              <a:t>atau</a:t>
            </a:r>
            <a:r>
              <a:rPr lang="en-US" b="1" i="1" dirty="0" smtClean="0"/>
              <a:t> </a:t>
            </a:r>
            <a:r>
              <a:rPr lang="en-US" b="1" i="1" dirty="0" err="1" smtClean="0"/>
              <a:t>koma</a:t>
            </a:r>
            <a:r>
              <a:rPr lang="en-US" b="1" i="1" dirty="0" smtClean="0"/>
              <a:t>?</a:t>
            </a:r>
          </a:p>
          <a:p>
            <a:pPr algn="just"/>
            <a:r>
              <a:rPr lang="en-US" dirty="0" err="1" smtClean="0"/>
              <a:t>Kalau</a:t>
            </a:r>
            <a:r>
              <a:rPr lang="en-US" dirty="0" smtClean="0"/>
              <a:t> orang yang </a:t>
            </a:r>
            <a:r>
              <a:rPr lang="en-US" dirty="0" err="1" smtClean="0"/>
              <a:t>pingsan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pingsan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lama,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yang </a:t>
            </a:r>
            <a:r>
              <a:rPr lang="en-US" dirty="0" err="1" smtClean="0"/>
              <a:t>tidur</a:t>
            </a:r>
            <a:r>
              <a:rPr lang="en-US" dirty="0" smtClean="0"/>
              <a:t>/</a:t>
            </a:r>
            <a:r>
              <a:rPr lang="en-US" dirty="0" err="1" smtClean="0"/>
              <a:t>ketiduran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mengqadha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siuman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pingsan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98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5904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sahih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melelahkan</a:t>
            </a:r>
            <a:r>
              <a:rPr lang="en-US" dirty="0" smtClean="0"/>
              <a:t>, </a:t>
            </a:r>
            <a:r>
              <a:rPr lang="en-US" dirty="0" err="1" smtClean="0"/>
              <a:t>Rasulullah</a:t>
            </a:r>
            <a:r>
              <a:rPr lang="en-US" dirty="0" smtClean="0"/>
              <a:t> saw. Dan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tertidur</a:t>
            </a:r>
            <a:r>
              <a:rPr lang="en-US" dirty="0" smtClean="0"/>
              <a:t> </a:t>
            </a:r>
            <a:r>
              <a:rPr lang="en-US" dirty="0" err="1" smtClean="0"/>
              <a:t>pulas</a:t>
            </a:r>
            <a:r>
              <a:rPr lang="en-US" dirty="0" smtClean="0"/>
              <a:t>,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terbangun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…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saw. </a:t>
            </a:r>
            <a:r>
              <a:rPr lang="en-US" dirty="0" err="1" smtClean="0"/>
              <a:t>menyuruh</a:t>
            </a:r>
            <a:r>
              <a:rPr lang="en-US" dirty="0" smtClean="0"/>
              <a:t> Bilal </a:t>
            </a:r>
            <a:r>
              <a:rPr lang="en-US" dirty="0" err="1" smtClean="0"/>
              <a:t>mengumandangkan</a:t>
            </a:r>
            <a:r>
              <a:rPr lang="en-US" dirty="0" smtClean="0"/>
              <a:t> </a:t>
            </a:r>
            <a:r>
              <a:rPr lang="en-US" dirty="0" err="1" smtClean="0"/>
              <a:t>adzan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sunnah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rakaat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shubuh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berjama’ah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(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).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ksaling</a:t>
            </a:r>
            <a:r>
              <a:rPr lang="en-US" dirty="0" smtClean="0"/>
              <a:t> </a:t>
            </a:r>
            <a:r>
              <a:rPr lang="en-US" dirty="0" err="1" smtClean="0"/>
              <a:t>berbisik</a:t>
            </a:r>
            <a:r>
              <a:rPr lang="en-US" dirty="0" smtClean="0"/>
              <a:t>, “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kifarat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kelalaian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?” </a:t>
            </a:r>
            <a:r>
              <a:rPr lang="en-US" dirty="0" err="1" smtClean="0"/>
              <a:t>bisik</a:t>
            </a:r>
            <a:r>
              <a:rPr lang="en-US" dirty="0" smtClean="0"/>
              <a:t> </a:t>
            </a:r>
            <a:r>
              <a:rPr lang="en-US" dirty="0" err="1" smtClean="0"/>
              <a:t>bisik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bersabda</a:t>
            </a:r>
            <a:r>
              <a:rPr lang="en-US" dirty="0" smtClean="0"/>
              <a:t> : “</a:t>
            </a:r>
            <a:r>
              <a:rPr lang="en-US" dirty="0" err="1" smtClean="0"/>
              <a:t>Bukankah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panutan</a:t>
            </a:r>
            <a:r>
              <a:rPr lang="en-US" dirty="0" smtClean="0"/>
              <a:t> kalian,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kelalaian</a:t>
            </a:r>
            <a:r>
              <a:rPr lang="en-US" dirty="0" smtClean="0"/>
              <a:t>. </a:t>
            </a:r>
            <a:r>
              <a:rPr lang="en-US" dirty="0" err="1" smtClean="0"/>
              <a:t>Kelalaian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orang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. </a:t>
            </a:r>
            <a:r>
              <a:rPr lang="en-US" dirty="0" err="1" smtClean="0"/>
              <a:t>Barangsiapa</a:t>
            </a:r>
            <a:r>
              <a:rPr lang="en-US" dirty="0" smtClean="0"/>
              <a:t> yang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bersegeralah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keesokan</a:t>
            </a:r>
            <a:r>
              <a:rPr lang="en-US" dirty="0" smtClean="0"/>
              <a:t> </a:t>
            </a:r>
            <a:r>
              <a:rPr lang="en-US" dirty="0" err="1" smtClean="0"/>
              <a:t>harinya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.” (HR Muslim </a:t>
            </a:r>
            <a:r>
              <a:rPr lang="en-US" dirty="0" err="1" smtClean="0"/>
              <a:t>dari</a:t>
            </a:r>
            <a:r>
              <a:rPr lang="en-US" dirty="0" smtClean="0"/>
              <a:t> Abu </a:t>
            </a:r>
            <a:r>
              <a:rPr lang="en-US" dirty="0" err="1" smtClean="0"/>
              <a:t>Qatadah</a:t>
            </a:r>
            <a:r>
              <a:rPr lang="en-US" dirty="0" smtClean="0"/>
              <a:t> </a:t>
            </a:r>
            <a:r>
              <a:rPr lang="en-US" dirty="0" err="1" smtClean="0"/>
              <a:t>r.a.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1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590465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 yang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lama,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mengqadha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haid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mengqadhanya</a:t>
            </a:r>
            <a:r>
              <a:rPr lang="en-US" dirty="0" smtClean="0"/>
              <a:t>,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nifas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orang yang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diqiyaskan</a:t>
            </a:r>
            <a:r>
              <a:rPr lang="en-US" dirty="0" smtClean="0"/>
              <a:t> </a:t>
            </a:r>
            <a:r>
              <a:rPr lang="en-US" dirty="0" err="1" smtClean="0"/>
              <a:t>denagn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/</a:t>
            </a:r>
            <a:r>
              <a:rPr lang="en-US" dirty="0" err="1" smtClean="0"/>
              <a:t>nifas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mengqadha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2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 err="1" smtClean="0"/>
              <a:t>Bagaimana</a:t>
            </a:r>
            <a:r>
              <a:rPr lang="en-US" b="1" i="1" dirty="0" smtClean="0"/>
              <a:t> </a:t>
            </a:r>
            <a:r>
              <a:rPr lang="en-US" b="1" i="1" dirty="0" err="1" smtClean="0"/>
              <a:t>Hukum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Mengqadha</a:t>
            </a:r>
            <a:r>
              <a:rPr lang="en-US" b="1" i="1" dirty="0" smtClean="0"/>
              <a:t> </a:t>
            </a:r>
            <a:r>
              <a:rPr lang="en-US" b="1" i="1" dirty="0" err="1" smtClean="0"/>
              <a:t>Shalat</a:t>
            </a:r>
            <a:r>
              <a:rPr lang="en-US" b="1" i="1" dirty="0" smtClean="0"/>
              <a:t> </a:t>
            </a:r>
            <a:r>
              <a:rPr lang="en-US" b="1" i="1" dirty="0" err="1" smtClean="0"/>
              <a:t>bagi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sudah</a:t>
            </a:r>
            <a:r>
              <a:rPr lang="en-US" b="1" i="1" dirty="0" smtClean="0"/>
              <a:t> </a:t>
            </a:r>
            <a:r>
              <a:rPr lang="en-US" b="1" i="1" dirty="0" err="1" smtClean="0"/>
              <a:t>Wafat</a:t>
            </a:r>
            <a:r>
              <a:rPr lang="en-US" b="1" i="1" dirty="0" smtClean="0"/>
              <a:t> ?</a:t>
            </a:r>
          </a:p>
          <a:p>
            <a:pPr algn="just"/>
            <a:r>
              <a:rPr lang="en-US" dirty="0" smtClean="0"/>
              <a:t>Orang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wafat</a:t>
            </a:r>
            <a:r>
              <a:rPr lang="en-US" dirty="0" smtClean="0"/>
              <a:t>, </a:t>
            </a:r>
            <a:r>
              <a:rPr lang="en-US" dirty="0" err="1" smtClean="0"/>
              <a:t>selesailah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taklifnya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syariat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 </a:t>
            </a:r>
            <a:r>
              <a:rPr lang="en-US" dirty="0" err="1" smtClean="0"/>
              <a:t>semasa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dinikmati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yang </a:t>
            </a:r>
            <a:r>
              <a:rPr lang="en-US" dirty="0" err="1" smtClean="0"/>
              <a:t>mengerjakannya</a:t>
            </a:r>
            <a:r>
              <a:rPr lang="en-US" dirty="0" smtClean="0"/>
              <a:t> orang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sedekah</a:t>
            </a:r>
            <a:r>
              <a:rPr lang="en-US" dirty="0" smtClean="0"/>
              <a:t> </a:t>
            </a:r>
            <a:r>
              <a:rPr lang="en-US" dirty="0" err="1" smtClean="0"/>
              <a:t>jariyah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, </a:t>
            </a:r>
            <a:r>
              <a:rPr lang="en-US" dirty="0" err="1" smtClean="0"/>
              <a:t>doa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saleh</a:t>
            </a:r>
            <a:r>
              <a:rPr lang="en-US" dirty="0" smtClean="0"/>
              <a:t>, haji </a:t>
            </a:r>
            <a:r>
              <a:rPr lang="en-US" dirty="0" err="1" smtClean="0"/>
              <a:t>badal</a:t>
            </a:r>
            <a:r>
              <a:rPr lang="en-US" dirty="0" smtClean="0"/>
              <a:t>,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badal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qurban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–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sahih</a:t>
            </a:r>
            <a:r>
              <a:rPr lang="en-US" dirty="0" smtClean="0"/>
              <a:t> 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shalat</a:t>
            </a:r>
            <a:r>
              <a:rPr lang="en-US" dirty="0" smtClean="0"/>
              <a:t> </a:t>
            </a:r>
            <a:r>
              <a:rPr lang="en-US" dirty="0" err="1" smtClean="0"/>
              <a:t>qadha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wafat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dalil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dirujuk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08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304</TotalTime>
  <Words>995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LaluMala</dc:creator>
  <cp:lastModifiedBy>LaluMala</cp:lastModifiedBy>
  <cp:revision>36</cp:revision>
  <dcterms:created xsi:type="dcterms:W3CDTF">2020-01-02T14:37:21Z</dcterms:created>
  <dcterms:modified xsi:type="dcterms:W3CDTF">2020-01-09T15:24:57Z</dcterms:modified>
</cp:coreProperties>
</file>