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B550761-8C6D-41ED-9636-E0FFAD09E80F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</p14:sldIdLst>
        </p14:section>
        <p14:section name="Untitled Section" id="{3D68A39B-D42D-452E-B1AE-F53B0DE46D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800000"/>
    <a:srgbClr val="336600"/>
    <a:srgbClr val="866600"/>
    <a:srgbClr val="339933"/>
    <a:srgbClr val="FF9966"/>
    <a:srgbClr val="669900"/>
    <a:srgbClr val="006600"/>
    <a:srgbClr val="99CC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4485" autoAdjust="0"/>
  </p:normalViewPr>
  <p:slideViewPr>
    <p:cSldViewPr>
      <p:cViewPr varScale="1">
        <p:scale>
          <a:sx n="62" d="100"/>
          <a:sy n="62" d="100"/>
        </p:scale>
        <p:origin x="-136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27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presProps" Target="pres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notesMaster" Target="notesMasters/notesMaster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01C6B7-16D4-407E-9A83-02C8D9A9A131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784D0-3C79-4477-89E5-CA7715E7C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459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784D0-3C79-4477-89E5-CA7715E7C84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035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0656BC1-B8FA-4521-82F8-239FFF36CCE3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1EC5B04-538F-4308-80CD-0C7361360758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6BC1-B8FA-4521-82F8-239FFF36CCE3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5B04-538F-4308-80CD-0C73613607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6BC1-B8FA-4521-82F8-239FFF36CCE3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5B04-538F-4308-80CD-0C73613607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6BC1-B8FA-4521-82F8-239FFF36CCE3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5B04-538F-4308-80CD-0C73613607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6BC1-B8FA-4521-82F8-239FFF36CCE3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5B04-538F-4308-80CD-0C73613607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6BC1-B8FA-4521-82F8-239FFF36CCE3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5B04-538F-4308-80CD-0C736136075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6BC1-B8FA-4521-82F8-239FFF36CCE3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5B04-538F-4308-80CD-0C73613607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6BC1-B8FA-4521-82F8-239FFF36CCE3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5B04-538F-4308-80CD-0C73613607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6BC1-B8FA-4521-82F8-239FFF36CCE3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5B04-538F-4308-80CD-0C73613607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6BC1-B8FA-4521-82F8-239FFF36CCE3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5B04-538F-4308-80CD-0C7361360758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6BC1-B8FA-4521-82F8-239FFF36CCE3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5B04-538F-4308-80CD-0C73613607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0656BC1-B8FA-4521-82F8-239FFF36CCE3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1EC5B04-538F-4308-80CD-0C736136075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8.xml" /><Relationship Id="rId4" Type="http://schemas.openxmlformats.org/officeDocument/2006/relationships/image" Target="../media/image3.jpeg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376" y="30481"/>
            <a:ext cx="9144000" cy="6857999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15816" y="5290311"/>
            <a:ext cx="4608511" cy="1545593"/>
          </a:xfrm>
        </p:spPr>
        <p:txBody>
          <a:bodyPr>
            <a:noAutofit/>
          </a:bodyPr>
          <a:lstStyle/>
          <a:p>
            <a:r>
              <a:rPr lang="en-US" sz="2400" b="1" dirty="0" err="1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Ust</a:t>
            </a:r>
            <a:r>
              <a:rPr lang="en-US" sz="2400" b="1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. </a:t>
            </a:r>
            <a:r>
              <a:rPr lang="en-US" sz="2400" b="1" dirty="0" err="1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Lalu</a:t>
            </a:r>
            <a:r>
              <a:rPr lang="en-US" sz="2400" b="1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Abdul </a:t>
            </a:r>
            <a:r>
              <a:rPr lang="en-US" sz="2400" b="1" dirty="0" err="1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Mukmin</a:t>
            </a:r>
            <a:r>
              <a:rPr lang="en-US" sz="2400" b="1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2400" b="1" dirty="0" err="1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M.Pdi</a:t>
            </a:r>
            <a:br>
              <a:rPr lang="en-US" sz="2400" b="1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en-US" sz="2400" b="1" dirty="0" err="1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Jum’at</a:t>
            </a:r>
            <a:r>
              <a:rPr lang="en-US" sz="2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, 04 </a:t>
            </a:r>
            <a:r>
              <a:rPr lang="en-US" sz="2400" b="1" dirty="0" err="1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oktober</a:t>
            </a:r>
            <a:r>
              <a:rPr lang="en-US" sz="2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 2019 </a:t>
            </a:r>
            <a:r>
              <a:rPr lang="en-US" sz="2400" b="1" dirty="0" err="1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Ba’da</a:t>
            </a:r>
            <a:r>
              <a:rPr lang="en-US" sz="2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Shubuh</a:t>
            </a:r>
            <a:br>
              <a:rPr lang="en-US" sz="2400" b="1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en-US" sz="2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Masjid Al </a:t>
            </a:r>
            <a:r>
              <a:rPr lang="en-US" sz="2400" b="1" dirty="0" err="1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Falah</a:t>
            </a:r>
            <a:r>
              <a:rPr lang="en-US" sz="2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 Taman Bona Inda</a:t>
            </a:r>
            <a:r>
              <a:rPr lang="en-US" sz="32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h</a:t>
            </a:r>
            <a:endParaRPr lang="en-US" sz="3200" b="1" dirty="0">
              <a:solidFill>
                <a:schemeClr val="tx1"/>
              </a:solidFill>
              <a:latin typeface="Blackadder ITC" pitchFamily="8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55776" cy="3809608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707904" y="189972"/>
            <a:ext cx="457200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latin typeface="Adobe Devanagari" pitchFamily="18" charset="0"/>
                <a:cs typeface="Adobe Devanagari" pitchFamily="18" charset="0"/>
              </a:rPr>
              <a:t>Kajian</a:t>
            </a:r>
            <a:r>
              <a:rPr lang="en-US" sz="28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2800" b="1" dirty="0" err="1">
                <a:latin typeface="Adobe Devanagari" pitchFamily="18" charset="0"/>
                <a:cs typeface="Adobe Devanagari" pitchFamily="18" charset="0"/>
              </a:rPr>
              <a:t>fiqih</a:t>
            </a:r>
            <a:endParaRPr lang="en-US" sz="2800" b="1" dirty="0">
              <a:latin typeface="Adobe Devanagari" pitchFamily="18" charset="0"/>
              <a:cs typeface="Adobe Devanagari" pitchFamily="18" charset="0"/>
            </a:endParaRPr>
          </a:p>
          <a:p>
            <a:pPr algn="ctr"/>
            <a:r>
              <a:rPr lang="en-US" sz="7700" b="1" dirty="0" err="1">
                <a:latin typeface="Blackadder ITC" pitchFamily="82" charset="0"/>
              </a:rPr>
              <a:t>hudud</a:t>
            </a:r>
            <a:endParaRPr lang="en-US" sz="7700" b="1" dirty="0">
              <a:latin typeface="Blackadder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018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55576" y="836712"/>
            <a:ext cx="7776864" cy="5472608"/>
          </a:xfrm>
        </p:spPr>
        <p:txBody>
          <a:bodyPr/>
          <a:lstStyle/>
          <a:p>
            <a:pPr marL="68580" indent="0" algn="just">
              <a:buClrTx/>
              <a:buSzPct val="99000"/>
              <a:buNone/>
            </a:pPr>
            <a:r>
              <a:rPr lang="en-US" sz="2800" b="1" dirty="0" err="1"/>
              <a:t>Hukum</a:t>
            </a:r>
            <a:r>
              <a:rPr lang="en-US" sz="2800" b="1" dirty="0"/>
              <a:t> </a:t>
            </a:r>
            <a:r>
              <a:rPr lang="en-US" sz="2800" b="1" dirty="0" err="1"/>
              <a:t>potong</a:t>
            </a:r>
            <a:r>
              <a:rPr lang="en-US" sz="2800" b="1" dirty="0"/>
              <a:t> </a:t>
            </a:r>
            <a:r>
              <a:rPr lang="en-US" sz="2800" b="1" dirty="0" err="1"/>
              <a:t>tangan</a:t>
            </a:r>
            <a:r>
              <a:rPr lang="en-US" sz="2800" b="1" dirty="0"/>
              <a:t> </a:t>
            </a:r>
            <a:r>
              <a:rPr lang="en-US" sz="2800" b="1" dirty="0" err="1"/>
              <a:t>akibat</a:t>
            </a:r>
            <a:r>
              <a:rPr lang="en-US" sz="2800" b="1" dirty="0"/>
              <a:t> </a:t>
            </a:r>
            <a:r>
              <a:rPr lang="en-US" sz="2800" b="1" dirty="0" err="1"/>
              <a:t>pencurian</a:t>
            </a:r>
            <a:endParaRPr lang="en-US" sz="2800" b="1" dirty="0"/>
          </a:p>
          <a:p>
            <a:pPr algn="just">
              <a:buClrTx/>
              <a:buSzPct val="99000"/>
              <a:buFont typeface="Wingdings" pitchFamily="2" charset="2"/>
              <a:buChar char="q"/>
            </a:pPr>
            <a:endParaRPr lang="en-US" dirty="0"/>
          </a:p>
          <a:p>
            <a:pPr algn="just">
              <a:buClrTx/>
              <a:buSzPct val="99000"/>
              <a:buFont typeface="Wingdings" pitchFamily="2" charset="2"/>
              <a:buChar char="q"/>
            </a:pP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harta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sembunyi</a:t>
            </a:r>
            <a:r>
              <a:rPr lang="en-US" dirty="0"/>
              <a:t> </a:t>
            </a:r>
            <a:r>
              <a:rPr lang="en-US" dirty="0" err="1"/>
              <a:t>sembunyi</a:t>
            </a:r>
            <a:r>
              <a:rPr lang="en-US" dirty="0"/>
              <a:t>. </a:t>
            </a:r>
          </a:p>
          <a:p>
            <a:pPr algn="just">
              <a:buClrTx/>
              <a:buSzPct val="99000"/>
              <a:buFont typeface="Wingdings" pitchFamily="2" charset="2"/>
              <a:buChar char="q"/>
            </a:pP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syara</a:t>
            </a:r>
            <a:r>
              <a:rPr lang="en-US" dirty="0"/>
              <a:t>’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harta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sembunyi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zalim</a:t>
            </a:r>
            <a:r>
              <a:rPr lang="en-US" dirty="0"/>
              <a:t> (</a:t>
            </a:r>
            <a:r>
              <a:rPr lang="en-US" dirty="0" err="1"/>
              <a:t>kejam</a:t>
            </a:r>
            <a:r>
              <a:rPr lang="en-US" dirty="0"/>
              <a:t>),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yang </a:t>
            </a:r>
            <a:r>
              <a:rPr lang="en-US" dirty="0" err="1"/>
              <a:t>terjaga</a:t>
            </a:r>
            <a:r>
              <a:rPr lang="en-US" dirty="0"/>
              <a:t>.</a:t>
            </a:r>
          </a:p>
          <a:p>
            <a:pPr algn="just">
              <a:buClrTx/>
              <a:buSzPct val="99000"/>
              <a:buFont typeface="Wingdings" pitchFamily="2" charset="2"/>
              <a:buChar char="q"/>
            </a:pP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mencuri</a:t>
            </a:r>
            <a:r>
              <a:rPr lang="en-US" dirty="0"/>
              <a:t> </a:t>
            </a:r>
            <a:r>
              <a:rPr lang="en-US" dirty="0" err="1"/>
              <a:t>harta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orang </a:t>
            </a:r>
            <a:r>
              <a:rPr lang="en-US" dirty="0" err="1"/>
              <a:t>tua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cucunya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hamba</a:t>
            </a:r>
            <a:r>
              <a:rPr lang="en-US" dirty="0"/>
              <a:t> </a:t>
            </a:r>
            <a:r>
              <a:rPr lang="en-US" dirty="0" err="1"/>
              <a:t>sahaya</a:t>
            </a:r>
            <a:r>
              <a:rPr lang="en-US" dirty="0"/>
              <a:t> </a:t>
            </a:r>
            <a:r>
              <a:rPr lang="en-US" dirty="0" err="1"/>
              <a:t>mencuri</a:t>
            </a:r>
            <a:r>
              <a:rPr lang="en-US" dirty="0"/>
              <a:t> </a:t>
            </a:r>
            <a:r>
              <a:rPr lang="en-US" dirty="0" err="1"/>
              <a:t>harta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majikannya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dikenakan</a:t>
            </a:r>
            <a:r>
              <a:rPr lang="en-US" dirty="0"/>
              <a:t> </a:t>
            </a:r>
            <a:r>
              <a:rPr lang="en-US" dirty="0" err="1"/>
              <a:t>hukuman</a:t>
            </a:r>
            <a:r>
              <a:rPr lang="en-US" dirty="0"/>
              <a:t> </a:t>
            </a:r>
            <a:r>
              <a:rPr lang="en-US" dirty="0" err="1"/>
              <a:t>potong</a:t>
            </a:r>
            <a:r>
              <a:rPr lang="en-US" dirty="0"/>
              <a:t>,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kesyubhatan</a:t>
            </a:r>
            <a:r>
              <a:rPr lang="en-US" dirty="0"/>
              <a:t> (</a:t>
            </a:r>
            <a:r>
              <a:rPr lang="en-US" dirty="0" err="1"/>
              <a:t>kekaburan</a:t>
            </a:r>
            <a:r>
              <a:rPr lang="en-US" dirty="0"/>
              <a:t>) </a:t>
            </a:r>
            <a:r>
              <a:rPr lang="en-US" dirty="0" err="1"/>
              <a:t>nafkah</a:t>
            </a:r>
            <a:r>
              <a:rPr lang="en-US" dirty="0"/>
              <a:t> (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665778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55576" y="836712"/>
            <a:ext cx="7776864" cy="5472608"/>
          </a:xfrm>
        </p:spPr>
        <p:txBody>
          <a:bodyPr/>
          <a:lstStyle/>
          <a:p>
            <a:pPr algn="just">
              <a:buClrTx/>
              <a:buSzPct val="99000"/>
              <a:buFont typeface="Wingdings" pitchFamily="2" charset="2"/>
              <a:buChar char="q"/>
            </a:pPr>
            <a:endParaRPr lang="en-US" dirty="0"/>
          </a:p>
          <a:p>
            <a:pPr algn="just">
              <a:buClrTx/>
              <a:buSzPct val="99000"/>
              <a:buFont typeface="Wingdings" pitchFamily="2" charset="2"/>
              <a:buChar char="q"/>
            </a:pP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pencuri</a:t>
            </a:r>
            <a:r>
              <a:rPr lang="en-US" dirty="0"/>
              <a:t> </a:t>
            </a:r>
            <a:r>
              <a:rPr lang="en-US" dirty="0" err="1"/>
              <a:t>dipotong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2 </a:t>
            </a:r>
            <a:r>
              <a:rPr lang="en-US" dirty="0" err="1"/>
              <a:t>perkara</a:t>
            </a:r>
            <a:r>
              <a:rPr lang="en-US" dirty="0"/>
              <a:t> :</a:t>
            </a:r>
          </a:p>
          <a:p>
            <a:pPr marL="525780" indent="-457200" algn="just">
              <a:buClrTx/>
              <a:buSzPct val="99000"/>
              <a:buFont typeface="+mj-lt"/>
              <a:buAutoNum type="arabicPeriod"/>
            </a:pPr>
            <a:r>
              <a:rPr lang="en-US" dirty="0" err="1"/>
              <a:t>Pencuri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umur</a:t>
            </a:r>
            <a:r>
              <a:rPr lang="en-US" dirty="0"/>
              <a:t> (</a:t>
            </a:r>
            <a:r>
              <a:rPr lang="en-US" dirty="0" err="1"/>
              <a:t>dewasa</a:t>
            </a:r>
            <a:r>
              <a:rPr lang="en-US" dirty="0"/>
              <a:t>)</a:t>
            </a:r>
          </a:p>
          <a:p>
            <a:pPr marL="525780" indent="-457200" algn="just">
              <a:buClrTx/>
              <a:buSzPct val="99000"/>
              <a:buFont typeface="+mj-lt"/>
              <a:buAutoNum type="arabicPeriod"/>
            </a:pPr>
            <a:r>
              <a:rPr lang="en-US" dirty="0" err="1"/>
              <a:t>Sehat</a:t>
            </a:r>
            <a:r>
              <a:rPr lang="en-US" dirty="0"/>
              <a:t> </a:t>
            </a:r>
            <a:r>
              <a:rPr lang="en-US" dirty="0" err="1"/>
              <a:t>akal</a:t>
            </a:r>
            <a:r>
              <a:rPr lang="en-US" dirty="0"/>
              <a:t>, </a:t>
            </a:r>
            <a:r>
              <a:rPr lang="en-US" dirty="0" err="1"/>
              <a:t>mencuri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kemauan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(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dipaksa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orang lain),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muslim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kafir</a:t>
            </a:r>
            <a:r>
              <a:rPr lang="en-US" dirty="0"/>
              <a:t> </a:t>
            </a:r>
            <a:r>
              <a:rPr lang="en-US" dirty="0" err="1"/>
              <a:t>dzimmi</a:t>
            </a:r>
            <a:r>
              <a:rPr lang="en-US" dirty="0"/>
              <a:t>.</a:t>
            </a:r>
          </a:p>
          <a:p>
            <a:pPr marL="68580" indent="0" algn="just">
              <a:buClrTx/>
              <a:buSzPct val="99000"/>
              <a:buNone/>
            </a:pPr>
            <a:endParaRPr lang="en-US" dirty="0"/>
          </a:p>
          <a:p>
            <a:pPr algn="just">
              <a:buClrTx/>
              <a:buSzPct val="99000"/>
              <a:buFont typeface="Wingdings" pitchFamily="2" charset="2"/>
              <a:buChar char="q"/>
            </a:pPr>
            <a:r>
              <a:rPr lang="en-US" dirty="0" err="1"/>
              <a:t>Pencuri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dipotong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kanannya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ruas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sendi</a:t>
            </a:r>
            <a:r>
              <a:rPr lang="en-US" dirty="0"/>
              <a:t> </a:t>
            </a:r>
            <a:r>
              <a:rPr lang="en-US" dirty="0" err="1"/>
              <a:t>pergelangan</a:t>
            </a:r>
            <a:r>
              <a:rPr lang="en-US" dirty="0"/>
              <a:t>,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dicabut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tali</a:t>
            </a:r>
            <a:r>
              <a:rPr lang="en-US" dirty="0"/>
              <a:t> (</a:t>
            </a:r>
            <a:r>
              <a:rPr lang="en-US" dirty="0" err="1"/>
              <a:t>dan</a:t>
            </a:r>
            <a:r>
              <a:rPr lang="en-US" dirty="0"/>
              <a:t>) </a:t>
            </a:r>
            <a:r>
              <a:rPr lang="en-US" dirty="0" err="1"/>
              <a:t>ditari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kuat</a:t>
            </a:r>
            <a:r>
              <a:rPr lang="en-US" dirty="0"/>
              <a:t> – </a:t>
            </a:r>
            <a:r>
              <a:rPr lang="en-US" dirty="0" err="1"/>
              <a:t>kuat</a:t>
            </a:r>
            <a:r>
              <a:rPr lang="en-US" dirty="0"/>
              <a:t>.</a:t>
            </a:r>
          </a:p>
          <a:p>
            <a:pPr marL="68580" indent="0" algn="just">
              <a:buClrTx/>
              <a:buSzPct val="99000"/>
              <a:buNone/>
            </a:pPr>
            <a:endParaRPr lang="en-US" dirty="0"/>
          </a:p>
          <a:p>
            <a:pPr marL="68580" indent="0" algn="just">
              <a:buClrTx/>
              <a:buSzPct val="9900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479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9552" y="260648"/>
            <a:ext cx="8208912" cy="6336704"/>
          </a:xfrm>
        </p:spPr>
        <p:txBody>
          <a:bodyPr/>
          <a:lstStyle/>
          <a:p>
            <a:pPr algn="just">
              <a:buClrTx/>
              <a:buSzPct val="99000"/>
              <a:buFont typeface="Wingdings" pitchFamily="2" charset="2"/>
              <a:buChar char="q"/>
            </a:pPr>
            <a:endParaRPr lang="en-US" dirty="0"/>
          </a:p>
          <a:p>
            <a:pPr algn="just">
              <a:buClrTx/>
              <a:buSzPct val="99000"/>
              <a:buFont typeface="Wingdings" pitchFamily="2" charset="2"/>
              <a:buChar char="q"/>
            </a:pP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kanan</a:t>
            </a:r>
            <a:r>
              <a:rPr lang="en-US" dirty="0"/>
              <a:t> </a:t>
            </a:r>
            <a:r>
              <a:rPr lang="en-US" dirty="0" err="1"/>
              <a:t>dipotong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(</a:t>
            </a:r>
            <a:r>
              <a:rPr lang="en-US" dirty="0" err="1"/>
              <a:t>tindak</a:t>
            </a:r>
            <a:r>
              <a:rPr lang="en-US" dirty="0"/>
              <a:t>) </a:t>
            </a:r>
            <a:r>
              <a:rPr lang="en-US" dirty="0" err="1"/>
              <a:t>pencurian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, </a:t>
            </a:r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mencuri</a:t>
            </a:r>
            <a:r>
              <a:rPr lang="en-US" dirty="0"/>
              <a:t> yang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kalinya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hendaknya</a:t>
            </a:r>
            <a:r>
              <a:rPr lang="en-US" dirty="0"/>
              <a:t> </a:t>
            </a:r>
            <a:r>
              <a:rPr lang="en-US" dirty="0" err="1"/>
              <a:t>dipotong</a:t>
            </a:r>
            <a:r>
              <a:rPr lang="en-US" dirty="0"/>
              <a:t> kaki </a:t>
            </a:r>
            <a:r>
              <a:rPr lang="en-US" dirty="0" err="1"/>
              <a:t>kirinya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besi</a:t>
            </a:r>
            <a:r>
              <a:rPr lang="en-US" dirty="0"/>
              <a:t> </a:t>
            </a:r>
            <a:r>
              <a:rPr lang="en-US" dirty="0" err="1"/>
              <a:t>tajam</a:t>
            </a:r>
            <a:r>
              <a:rPr lang="en-US" dirty="0"/>
              <a:t> 1x </a:t>
            </a:r>
            <a:r>
              <a:rPr lang="en-US" dirty="0" err="1"/>
              <a:t>setelah</a:t>
            </a:r>
            <a:r>
              <a:rPr lang="en-US" dirty="0"/>
              <a:t> kaki </a:t>
            </a:r>
            <a:r>
              <a:rPr lang="en-US" dirty="0" err="1"/>
              <a:t>kiri</a:t>
            </a:r>
            <a:r>
              <a:rPr lang="en-US" dirty="0"/>
              <a:t> </a:t>
            </a:r>
            <a:r>
              <a:rPr lang="en-US" dirty="0" err="1"/>
              <a:t>dicabut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persendian</a:t>
            </a:r>
            <a:r>
              <a:rPr lang="en-US" dirty="0"/>
              <a:t> </a:t>
            </a:r>
            <a:r>
              <a:rPr lang="en-US" dirty="0" err="1"/>
              <a:t>telapaknya</a:t>
            </a:r>
            <a:r>
              <a:rPr lang="en-US" dirty="0"/>
              <a:t>.</a:t>
            </a:r>
          </a:p>
          <a:p>
            <a:pPr algn="just">
              <a:buClrTx/>
              <a:buSzPct val="99000"/>
              <a:buFont typeface="Wingdings" pitchFamily="2" charset="2"/>
              <a:buChar char="q"/>
            </a:pPr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mencuri</a:t>
            </a:r>
            <a:r>
              <a:rPr lang="en-US" dirty="0"/>
              <a:t> yang </a:t>
            </a:r>
            <a:r>
              <a:rPr lang="en-US" dirty="0" err="1"/>
              <a:t>ke</a:t>
            </a:r>
            <a:r>
              <a:rPr lang="en-US" dirty="0"/>
              <a:t> 3x,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dipotong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kirinya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dicabutnya</a:t>
            </a:r>
            <a:r>
              <a:rPr lang="en-US" dirty="0"/>
              <a:t>.</a:t>
            </a:r>
          </a:p>
          <a:p>
            <a:pPr algn="just">
              <a:buClrTx/>
              <a:buSzPct val="99000"/>
              <a:buFont typeface="Wingdings" pitchFamily="2" charset="2"/>
              <a:buChar char="q"/>
            </a:pPr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mencuri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yang </a:t>
            </a:r>
            <a:r>
              <a:rPr lang="en-US" dirty="0" err="1"/>
              <a:t>ke</a:t>
            </a:r>
            <a:r>
              <a:rPr lang="en-US" dirty="0"/>
              <a:t> 4, </a:t>
            </a:r>
            <a:r>
              <a:rPr lang="en-US" dirty="0" err="1"/>
              <a:t>maka</a:t>
            </a:r>
            <a:r>
              <a:rPr lang="en-US" dirty="0"/>
              <a:t> kaki </a:t>
            </a:r>
            <a:r>
              <a:rPr lang="en-US" dirty="0" err="1"/>
              <a:t>kanannya</a:t>
            </a:r>
            <a:r>
              <a:rPr lang="en-US" dirty="0"/>
              <a:t> </a:t>
            </a:r>
            <a:r>
              <a:rPr lang="en-US" dirty="0" err="1"/>
              <a:t>dipotong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dicabutnya</a:t>
            </a:r>
            <a:r>
              <a:rPr lang="en-US" dirty="0"/>
              <a:t>,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pemotongan</a:t>
            </a:r>
            <a:r>
              <a:rPr lang="en-US" dirty="0"/>
              <a:t> </a:t>
            </a:r>
            <a:r>
              <a:rPr lang="en-US" dirty="0" err="1"/>
              <a:t>ditenggelamkan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air </a:t>
            </a:r>
            <a:r>
              <a:rPr lang="en-US" dirty="0" err="1"/>
              <a:t>bercampur</a:t>
            </a:r>
            <a:r>
              <a:rPr lang="en-US" dirty="0"/>
              <a:t> </a:t>
            </a:r>
            <a:r>
              <a:rPr lang="en-US" dirty="0" err="1"/>
              <a:t>minyak</a:t>
            </a:r>
            <a:r>
              <a:rPr lang="en-US" dirty="0"/>
              <a:t> </a:t>
            </a:r>
            <a:r>
              <a:rPr lang="en-US" dirty="0" err="1"/>
              <a:t>goreng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yang </a:t>
            </a:r>
            <a:r>
              <a:rPr lang="en-US" dirty="0" err="1"/>
              <a:t>tengah</a:t>
            </a:r>
            <a:r>
              <a:rPr lang="en-US" dirty="0"/>
              <a:t> </a:t>
            </a:r>
            <a:r>
              <a:rPr lang="en-US" dirty="0" err="1"/>
              <a:t>mendidih</a:t>
            </a:r>
            <a:r>
              <a:rPr lang="en-US" dirty="0"/>
              <a:t>.</a:t>
            </a:r>
          </a:p>
          <a:p>
            <a:pPr algn="just">
              <a:buClrTx/>
              <a:buSzPct val="99000"/>
              <a:buFont typeface="Wingdings" pitchFamily="2" charset="2"/>
              <a:buChar char="q"/>
            </a:pPr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sehabis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mencuri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yang ke5 </a:t>
            </a:r>
            <a:r>
              <a:rPr lang="en-US" dirty="0" err="1"/>
              <a:t>kalinya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hendaknya</a:t>
            </a:r>
            <a:r>
              <a:rPr lang="en-US" dirty="0"/>
              <a:t> </a:t>
            </a:r>
            <a:r>
              <a:rPr lang="en-US" dirty="0" err="1"/>
              <a:t>dita’zir</a:t>
            </a:r>
            <a:r>
              <a:rPr lang="en-US" dirty="0"/>
              <a:t> (</a:t>
            </a:r>
            <a:r>
              <a:rPr lang="en-US" dirty="0" err="1"/>
              <a:t>dibunuh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pelan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lamban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857652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3568" y="836712"/>
            <a:ext cx="7848872" cy="5472608"/>
          </a:xfrm>
        </p:spPr>
        <p:txBody>
          <a:bodyPr/>
          <a:lstStyle/>
          <a:p>
            <a:pPr algn="just"/>
            <a:endParaRPr lang="en-US" dirty="0"/>
          </a:p>
          <a:p>
            <a:pPr algn="just"/>
            <a:r>
              <a:rPr lang="en-US" dirty="0"/>
              <a:t>Kata </a:t>
            </a:r>
            <a:r>
              <a:rPr lang="en-US" dirty="0" err="1"/>
              <a:t>hudud</a:t>
            </a:r>
            <a:r>
              <a:rPr lang="en-US" dirty="0"/>
              <a:t> 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dirty="0" err="1"/>
              <a:t>jamak</a:t>
            </a:r>
            <a:r>
              <a:rPr lang="en-US" dirty="0"/>
              <a:t>, </a:t>
            </a:r>
            <a:r>
              <a:rPr lang="en-US" dirty="0" err="1"/>
              <a:t>mufradhnya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had.</a:t>
            </a:r>
          </a:p>
          <a:p>
            <a:pPr algn="just"/>
            <a:endParaRPr lang="en-US" dirty="0"/>
          </a:p>
          <a:p>
            <a:pPr algn="just"/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,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mencegah</a:t>
            </a:r>
            <a:r>
              <a:rPr lang="en-US" dirty="0"/>
              <a:t>,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kejahatan</a:t>
            </a:r>
            <a:r>
              <a:rPr lang="en-US" dirty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syara</a:t>
            </a:r>
            <a:r>
              <a:rPr lang="en-US" dirty="0"/>
              <a:t>’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larangan</a:t>
            </a:r>
            <a:r>
              <a:rPr lang="en-US" dirty="0"/>
              <a:t> Allah yang </a:t>
            </a:r>
            <a:r>
              <a:rPr lang="en-US" dirty="0" err="1"/>
              <a:t>diperintahkan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memeliharanya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mendekatinya</a:t>
            </a:r>
            <a:r>
              <a:rPr lang="en-US" dirty="0"/>
              <a:t>.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pemisah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pembatas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dilewati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hukuman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43990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3568" y="836712"/>
            <a:ext cx="7848872" cy="5472608"/>
          </a:xfrm>
        </p:spPr>
        <p:txBody>
          <a:bodyPr/>
          <a:lstStyle/>
          <a:p>
            <a:pPr marL="68580" indent="0" algn="just">
              <a:buNone/>
            </a:pPr>
            <a:r>
              <a:rPr lang="en-US" sz="2800" b="1" dirty="0"/>
              <a:t>Had </a:t>
            </a:r>
            <a:r>
              <a:rPr lang="en-US" sz="2800" b="1" dirty="0" err="1"/>
              <a:t>zina</a:t>
            </a:r>
            <a:endParaRPr lang="en-US" sz="2800" b="1" dirty="0"/>
          </a:p>
          <a:p>
            <a:pPr algn="just"/>
            <a:endParaRPr lang="en-US" dirty="0"/>
          </a:p>
          <a:p>
            <a:pPr algn="just"/>
            <a:r>
              <a:rPr lang="en-US" dirty="0" err="1"/>
              <a:t>Pelaku</a:t>
            </a:r>
            <a:r>
              <a:rPr lang="en-US" dirty="0"/>
              <a:t> </a:t>
            </a:r>
            <a:r>
              <a:rPr lang="en-US" dirty="0" err="1"/>
              <a:t>zina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dikelompokkan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2, </a:t>
            </a:r>
            <a:r>
              <a:rPr lang="en-US" dirty="0" err="1"/>
              <a:t>yaitu</a:t>
            </a:r>
            <a:r>
              <a:rPr lang="en-US" dirty="0"/>
              <a:t> :</a:t>
            </a:r>
          </a:p>
          <a:p>
            <a:pPr marL="525780" indent="-457200" algn="just">
              <a:buSzPct val="99000"/>
              <a:buFont typeface="+mj-lt"/>
              <a:buAutoNum type="arabicPeriod"/>
            </a:pPr>
            <a:r>
              <a:rPr lang="en-US" dirty="0" err="1"/>
              <a:t>Zina</a:t>
            </a:r>
            <a:r>
              <a:rPr lang="en-US" dirty="0"/>
              <a:t> </a:t>
            </a:r>
            <a:r>
              <a:rPr lang="en-US" dirty="0" err="1"/>
              <a:t>muhshan</a:t>
            </a:r>
            <a:r>
              <a:rPr lang="en-US" dirty="0"/>
              <a:t>, </a:t>
            </a:r>
            <a:r>
              <a:rPr lang="en-US" dirty="0" err="1"/>
              <a:t>pelakunya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4 </a:t>
            </a:r>
            <a:r>
              <a:rPr lang="en-US" dirty="0" err="1"/>
              <a:t>syarat</a:t>
            </a:r>
            <a:r>
              <a:rPr lang="en-US" dirty="0"/>
              <a:t> : </a:t>
            </a:r>
            <a:r>
              <a:rPr lang="en-US" dirty="0" err="1"/>
              <a:t>dewasa</a:t>
            </a:r>
            <a:r>
              <a:rPr lang="en-US" dirty="0"/>
              <a:t>, </a:t>
            </a:r>
            <a:r>
              <a:rPr lang="en-US" dirty="0" err="1"/>
              <a:t>sehat</a:t>
            </a:r>
            <a:r>
              <a:rPr lang="en-US" dirty="0"/>
              <a:t> </a:t>
            </a:r>
            <a:r>
              <a:rPr lang="en-US" dirty="0" err="1"/>
              <a:t>akal</a:t>
            </a:r>
            <a:r>
              <a:rPr lang="en-US" dirty="0"/>
              <a:t>, </a:t>
            </a:r>
            <a:r>
              <a:rPr lang="en-US" dirty="0" err="1"/>
              <a:t>merdeka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wath</a:t>
            </a:r>
            <a:r>
              <a:rPr lang="en-US" dirty="0"/>
              <a:t>-I (</a:t>
            </a:r>
            <a:r>
              <a:rPr lang="en-US" dirty="0" err="1"/>
              <a:t>perkawinan</a:t>
            </a:r>
            <a:r>
              <a:rPr lang="en-US" dirty="0"/>
              <a:t> </a:t>
            </a:r>
            <a:r>
              <a:rPr lang="en-US" dirty="0" err="1"/>
              <a:t>sah</a:t>
            </a:r>
            <a:r>
              <a:rPr lang="en-US" dirty="0"/>
              <a:t>).</a:t>
            </a:r>
          </a:p>
          <a:p>
            <a:pPr marL="365760" lvl="1" indent="0" algn="just">
              <a:buSzPct val="99000"/>
              <a:buNone/>
            </a:pPr>
            <a:endParaRPr lang="en-US" dirty="0"/>
          </a:p>
          <a:p>
            <a:pPr marL="365760" lvl="1" indent="0" algn="just">
              <a:buSzPct val="99000"/>
              <a:buNone/>
            </a:pPr>
            <a:r>
              <a:rPr lang="en-US" dirty="0"/>
              <a:t>Had </a:t>
            </a:r>
            <a:r>
              <a:rPr lang="en-US" dirty="0" err="1"/>
              <a:t>hukumannya</a:t>
            </a:r>
            <a:r>
              <a:rPr lang="en-US" dirty="0"/>
              <a:t> </a:t>
            </a:r>
            <a:r>
              <a:rPr lang="en-US" dirty="0" err="1"/>
              <a:t>dirajam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batu</a:t>
            </a:r>
            <a:r>
              <a:rPr lang="en-US" dirty="0"/>
              <a:t> (</a:t>
            </a:r>
            <a:r>
              <a:rPr lang="en-US" dirty="0" err="1"/>
              <a:t>batu</a:t>
            </a:r>
            <a:r>
              <a:rPr lang="en-US" dirty="0"/>
              <a:t> </a:t>
            </a:r>
            <a:r>
              <a:rPr lang="en-US" dirty="0" err="1"/>
              <a:t>batu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yang </a:t>
            </a:r>
            <a:r>
              <a:rPr lang="en-US" dirty="0" err="1"/>
              <a:t>kecil</a:t>
            </a:r>
            <a:r>
              <a:rPr lang="en-US" dirty="0"/>
              <a:t>)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tewas</a:t>
            </a:r>
            <a:r>
              <a:rPr lang="en-US" dirty="0"/>
              <a:t>, </a:t>
            </a:r>
            <a:r>
              <a:rPr lang="en-US" dirty="0" err="1"/>
              <a:t>dihadapan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orang (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shalay</a:t>
            </a:r>
            <a:r>
              <a:rPr lang="en-US" dirty="0"/>
              <a:t> </a:t>
            </a:r>
            <a:r>
              <a:rPr lang="en-US" dirty="0" err="1"/>
              <a:t>jum’at</a:t>
            </a:r>
            <a:r>
              <a:rPr lang="en-US" dirty="0"/>
              <a:t>),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mendidik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agar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berbuat</a:t>
            </a:r>
            <a:r>
              <a:rPr lang="en-US" dirty="0"/>
              <a:t> </a:t>
            </a:r>
            <a:r>
              <a:rPr lang="en-US" dirty="0" err="1"/>
              <a:t>zina</a:t>
            </a:r>
            <a:r>
              <a:rPr lang="en-US" dirty="0"/>
              <a:t>.</a:t>
            </a:r>
          </a:p>
          <a:p>
            <a:pPr marL="6858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23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55576" y="836712"/>
            <a:ext cx="7776864" cy="5472608"/>
          </a:xfrm>
        </p:spPr>
        <p:txBody>
          <a:bodyPr/>
          <a:lstStyle/>
          <a:p>
            <a:pPr marL="525780" indent="-457200" algn="just">
              <a:buSzPct val="99000"/>
              <a:buFont typeface="+mj-lt"/>
              <a:buAutoNum type="arabicPeriod" startAt="2"/>
            </a:pPr>
            <a:endParaRPr lang="en-US" dirty="0"/>
          </a:p>
          <a:p>
            <a:pPr marL="525780" indent="-457200" algn="just">
              <a:buSzPct val="99000"/>
              <a:buFont typeface="+mj-lt"/>
              <a:buAutoNum type="arabicPeriod" startAt="2"/>
            </a:pPr>
            <a:r>
              <a:rPr lang="en-US" dirty="0" err="1"/>
              <a:t>Zina</a:t>
            </a:r>
            <a:r>
              <a:rPr lang="en-US" dirty="0"/>
              <a:t> </a:t>
            </a:r>
            <a:r>
              <a:rPr lang="en-US" dirty="0" err="1"/>
              <a:t>ghair</a:t>
            </a:r>
            <a:r>
              <a:rPr lang="en-US" dirty="0"/>
              <a:t> </a:t>
            </a:r>
            <a:r>
              <a:rPr lang="en-US" dirty="0" err="1"/>
              <a:t>muhshan</a:t>
            </a:r>
            <a:r>
              <a:rPr lang="en-US" dirty="0"/>
              <a:t>, </a:t>
            </a:r>
            <a:r>
              <a:rPr lang="en-US" dirty="0" err="1"/>
              <a:t>pelakunya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4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.</a:t>
            </a:r>
          </a:p>
          <a:p>
            <a:pPr marL="365760" lvl="1" indent="0" algn="just">
              <a:buSzPct val="99000"/>
              <a:buNone/>
            </a:pPr>
            <a:endParaRPr lang="en-US" dirty="0"/>
          </a:p>
          <a:p>
            <a:pPr marL="365760" lvl="1" indent="0" algn="just">
              <a:buSzPct val="99000"/>
              <a:buNone/>
            </a:pPr>
            <a:r>
              <a:rPr lang="en-US" dirty="0" err="1"/>
              <a:t>Hadnya</a:t>
            </a:r>
            <a:r>
              <a:rPr lang="en-US" dirty="0"/>
              <a:t> </a:t>
            </a:r>
            <a:r>
              <a:rPr lang="en-US" dirty="0" err="1"/>
              <a:t>dicambuk</a:t>
            </a:r>
            <a:r>
              <a:rPr lang="en-US" dirty="0"/>
              <a:t> 100x (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diperlihatkan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orang </a:t>
            </a:r>
            <a:r>
              <a:rPr lang="en-US" dirty="0" err="1"/>
              <a:t>banyak</a:t>
            </a:r>
            <a:r>
              <a:rPr lang="en-US" dirty="0"/>
              <a:t>)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tewas</a:t>
            </a:r>
            <a:r>
              <a:rPr lang="en-US" dirty="0"/>
              <a:t>,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dibuang</a:t>
            </a:r>
            <a:r>
              <a:rPr lang="en-US" dirty="0"/>
              <a:t> </a:t>
            </a:r>
            <a:r>
              <a:rPr lang="en-US" dirty="0" err="1"/>
              <a:t>kedaerah</a:t>
            </a:r>
            <a:r>
              <a:rPr lang="en-US" dirty="0"/>
              <a:t> lain </a:t>
            </a:r>
            <a:r>
              <a:rPr lang="en-US" dirty="0" err="1"/>
              <a:t>sejauh</a:t>
            </a:r>
            <a:r>
              <a:rPr lang="en-US" dirty="0"/>
              <a:t> 2 </a:t>
            </a:r>
            <a:r>
              <a:rPr lang="en-US" dirty="0" err="1"/>
              <a:t>marhalah</a:t>
            </a:r>
            <a:r>
              <a:rPr lang="en-US" dirty="0"/>
              <a:t>, </a:t>
            </a:r>
            <a:r>
              <a:rPr lang="en-US" dirty="0" err="1"/>
              <a:t>sejauh</a:t>
            </a:r>
            <a:r>
              <a:rPr lang="en-US" dirty="0"/>
              <a:t> </a:t>
            </a:r>
            <a:r>
              <a:rPr lang="en-US" dirty="0" err="1"/>
              <a:t>perjalanan</a:t>
            </a:r>
            <a:r>
              <a:rPr lang="en-US" dirty="0"/>
              <a:t> </a:t>
            </a:r>
            <a:r>
              <a:rPr lang="en-US" dirty="0" err="1"/>
              <a:t>musafir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mengqashar</a:t>
            </a:r>
            <a:r>
              <a:rPr lang="en-US" dirty="0"/>
              <a:t> </a:t>
            </a:r>
            <a:r>
              <a:rPr lang="en-US" dirty="0" err="1"/>
              <a:t>shalat</a:t>
            </a:r>
            <a:r>
              <a:rPr lang="en-US" dirty="0"/>
              <a:t> (</a:t>
            </a:r>
            <a:r>
              <a:rPr lang="en-US" dirty="0" err="1"/>
              <a:t>diperkirakan</a:t>
            </a:r>
            <a:r>
              <a:rPr lang="en-US" dirty="0"/>
              <a:t> </a:t>
            </a:r>
            <a:r>
              <a:rPr lang="en-US" dirty="0" err="1"/>
              <a:t>jaraknya</a:t>
            </a:r>
            <a:r>
              <a:rPr lang="en-US" dirty="0"/>
              <a:t> ±90 km).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penguasa</a:t>
            </a:r>
            <a:r>
              <a:rPr lang="en-US" dirty="0"/>
              <a:t> (imam) </a:t>
            </a:r>
            <a:r>
              <a:rPr lang="en-US" dirty="0" err="1"/>
              <a:t>selama</a:t>
            </a:r>
            <a:r>
              <a:rPr lang="en-US" dirty="0"/>
              <a:t> 1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terhitung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berangkatnya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99292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55576" y="836712"/>
            <a:ext cx="7776864" cy="5472608"/>
          </a:xfrm>
        </p:spPr>
        <p:txBody>
          <a:bodyPr/>
          <a:lstStyle/>
          <a:p>
            <a:pPr marL="68580" indent="0" algn="just">
              <a:buSzPct val="99000"/>
              <a:buNone/>
            </a:pPr>
            <a:r>
              <a:rPr lang="en-US" sz="2600" b="1" dirty="0" err="1"/>
              <a:t>Hukum</a:t>
            </a:r>
            <a:r>
              <a:rPr lang="en-US" sz="2600" b="1" dirty="0"/>
              <a:t> </a:t>
            </a:r>
            <a:r>
              <a:rPr lang="en-US" sz="2600" b="1" dirty="0" err="1"/>
              <a:t>menuduh</a:t>
            </a:r>
            <a:r>
              <a:rPr lang="en-US" sz="2600" b="1" dirty="0"/>
              <a:t> (</a:t>
            </a:r>
            <a:r>
              <a:rPr lang="en-US" sz="2600" b="1" dirty="0" err="1"/>
              <a:t>mendakwa</a:t>
            </a:r>
            <a:r>
              <a:rPr lang="en-US" sz="2600" b="1" dirty="0"/>
              <a:t> </a:t>
            </a:r>
            <a:r>
              <a:rPr lang="en-US" sz="2600" b="1" dirty="0" err="1"/>
              <a:t>berbuat</a:t>
            </a:r>
            <a:r>
              <a:rPr lang="en-US" sz="2600" b="1" dirty="0"/>
              <a:t> </a:t>
            </a:r>
            <a:r>
              <a:rPr lang="en-US" sz="2600" b="1" dirty="0" err="1"/>
              <a:t>zina</a:t>
            </a:r>
            <a:r>
              <a:rPr lang="en-US" sz="2600" b="1" dirty="0"/>
              <a:t>)</a:t>
            </a:r>
          </a:p>
          <a:p>
            <a:pPr marL="68580" indent="0" algn="just">
              <a:buSzPct val="99000"/>
              <a:buNone/>
            </a:pPr>
            <a:endParaRPr lang="en-US" sz="2600" b="1" dirty="0"/>
          </a:p>
          <a:p>
            <a:pPr algn="just">
              <a:buSzPct val="99000"/>
              <a:buFont typeface="Wingdings" pitchFamily="2" charset="2"/>
              <a:buChar char="q"/>
            </a:pPr>
            <a:r>
              <a:rPr lang="en-US" dirty="0" err="1"/>
              <a:t>fadfun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melempar</a:t>
            </a:r>
            <a:endParaRPr lang="en-US" dirty="0"/>
          </a:p>
          <a:p>
            <a:pPr algn="just">
              <a:buSzPct val="99000"/>
              <a:buFont typeface="Wingdings" pitchFamily="2" charset="2"/>
              <a:buChar char="q"/>
            </a:pP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melemparkan</a:t>
            </a:r>
            <a:r>
              <a:rPr lang="en-US" dirty="0"/>
              <a:t> (</a:t>
            </a:r>
            <a:r>
              <a:rPr lang="en-US" dirty="0" err="1"/>
              <a:t>tuduhan</a:t>
            </a:r>
            <a:r>
              <a:rPr lang="en-US" dirty="0"/>
              <a:t>) </a:t>
            </a:r>
            <a:r>
              <a:rPr lang="en-US" dirty="0" err="1"/>
              <a:t>zina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mencemarkan</a:t>
            </a:r>
            <a:r>
              <a:rPr lang="en-US" dirty="0"/>
              <a:t> (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),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mengatasinya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(</a:t>
            </a:r>
            <a:r>
              <a:rPr lang="en-US" dirty="0" err="1"/>
              <a:t>persaksian</a:t>
            </a:r>
            <a:r>
              <a:rPr lang="en-US" dirty="0"/>
              <a:t> </a:t>
            </a:r>
            <a:r>
              <a:rPr lang="en-US" dirty="0" err="1"/>
              <a:t>zina</a:t>
            </a:r>
            <a:r>
              <a:rPr lang="en-US" dirty="0"/>
              <a:t>).</a:t>
            </a:r>
          </a:p>
          <a:p>
            <a:pPr algn="just">
              <a:buSzPct val="99000"/>
              <a:buFont typeface="Wingdings" pitchFamily="2" charset="2"/>
              <a:buChar char="q"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menuduh</a:t>
            </a:r>
            <a:r>
              <a:rPr lang="en-US" dirty="0"/>
              <a:t> orang lain </a:t>
            </a:r>
            <a:r>
              <a:rPr lang="en-US" dirty="0" err="1"/>
              <a:t>berbuat</a:t>
            </a:r>
            <a:r>
              <a:rPr lang="en-US" dirty="0"/>
              <a:t> </a:t>
            </a:r>
            <a:r>
              <a:rPr lang="en-US" dirty="0" err="1"/>
              <a:t>zina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dihad</a:t>
            </a:r>
            <a:r>
              <a:rPr lang="en-US" dirty="0"/>
              <a:t> (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hukuman</a:t>
            </a:r>
            <a:r>
              <a:rPr lang="en-US" dirty="0"/>
              <a:t>) </a:t>
            </a:r>
            <a:r>
              <a:rPr lang="en-US" dirty="0" err="1"/>
              <a:t>menuduh</a:t>
            </a:r>
            <a:r>
              <a:rPr lang="en-US" dirty="0"/>
              <a:t> </a:t>
            </a:r>
            <a:r>
              <a:rPr lang="en-US" dirty="0" err="1"/>
              <a:t>zina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mendera</a:t>
            </a:r>
            <a:r>
              <a:rPr lang="en-US" dirty="0"/>
              <a:t> 80 x </a:t>
            </a:r>
            <a:r>
              <a:rPr lang="en-US" dirty="0" err="1"/>
              <a:t>cambukan</a:t>
            </a:r>
            <a:r>
              <a:rPr lang="en-US" dirty="0"/>
              <a:t> </a:t>
            </a:r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bapak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, yang </a:t>
            </a:r>
            <a:r>
              <a:rPr lang="en-US" dirty="0" err="1"/>
              <a:t>menuduh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keatas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39712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55576" y="836712"/>
            <a:ext cx="7776864" cy="5472608"/>
          </a:xfrm>
        </p:spPr>
        <p:txBody>
          <a:bodyPr/>
          <a:lstStyle/>
          <a:p>
            <a:pPr marL="68580" indent="0" algn="just">
              <a:buSzPct val="99000"/>
              <a:buNone/>
            </a:pPr>
            <a:r>
              <a:rPr lang="en-US" dirty="0" err="1"/>
              <a:t>Pendakwa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had (</a:t>
            </a:r>
            <a:r>
              <a:rPr lang="en-US" dirty="0" err="1"/>
              <a:t>hukuman</a:t>
            </a:r>
            <a:r>
              <a:rPr lang="en-US" dirty="0"/>
              <a:t>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:</a:t>
            </a:r>
          </a:p>
          <a:p>
            <a:pPr marL="525780" indent="-457200" algn="just">
              <a:buClrTx/>
              <a:buSzPct val="99000"/>
              <a:buFont typeface="+mj-lt"/>
              <a:buAutoNum type="arabicPeriod"/>
            </a:pP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dewasa</a:t>
            </a:r>
            <a:endParaRPr lang="en-US" dirty="0"/>
          </a:p>
          <a:p>
            <a:pPr marL="525780" indent="-457200" algn="just">
              <a:buClrTx/>
              <a:buSzPct val="99000"/>
              <a:buFont typeface="+mj-lt"/>
              <a:buAutoNum type="arabicPeriod"/>
            </a:pPr>
            <a:r>
              <a:rPr lang="en-US" dirty="0" err="1"/>
              <a:t>Sehat</a:t>
            </a:r>
            <a:r>
              <a:rPr lang="en-US" dirty="0"/>
              <a:t> </a:t>
            </a:r>
            <a:r>
              <a:rPr lang="en-US" dirty="0" err="1"/>
              <a:t>pikiran</a:t>
            </a:r>
            <a:r>
              <a:rPr lang="en-US" dirty="0"/>
              <a:t> (</a:t>
            </a:r>
            <a:r>
              <a:rPr lang="en-US" dirty="0" err="1"/>
              <a:t>akal</a:t>
            </a:r>
            <a:r>
              <a:rPr lang="en-US" dirty="0"/>
              <a:t>)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–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orang </a:t>
            </a:r>
            <a:r>
              <a:rPr lang="en-US" dirty="0" err="1"/>
              <a:t>gila</a:t>
            </a:r>
            <a:endParaRPr lang="en-US" dirty="0"/>
          </a:p>
          <a:p>
            <a:pPr marL="525780" indent="-457200" algn="just">
              <a:buClrTx/>
              <a:buSzPct val="99000"/>
              <a:buFont typeface="+mj-lt"/>
              <a:buAutoNum type="arabicPeriod"/>
            </a:pPr>
            <a:r>
              <a:rPr lang="en-US" dirty="0" err="1"/>
              <a:t>Pendakwa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orang </a:t>
            </a:r>
            <a:r>
              <a:rPr lang="en-US" dirty="0" err="1"/>
              <a:t>tua</a:t>
            </a:r>
            <a:r>
              <a:rPr lang="en-US" dirty="0"/>
              <a:t> yang </a:t>
            </a:r>
            <a:r>
              <a:rPr lang="en-US" dirty="0" err="1"/>
              <a:t>didakwa</a:t>
            </a:r>
            <a:r>
              <a:rPr lang="en-US" dirty="0"/>
              <a:t> (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bapak</a:t>
            </a:r>
            <a:r>
              <a:rPr lang="en-US" dirty="0"/>
              <a:t> </a:t>
            </a:r>
            <a:r>
              <a:rPr lang="en-US" dirty="0" err="1"/>
              <a:t>ibunya</a:t>
            </a:r>
            <a:r>
              <a:rPr lang="en-US" dirty="0"/>
              <a:t>), </a:t>
            </a:r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anaknya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kebawah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tiada</a:t>
            </a:r>
            <a:r>
              <a:rPr lang="en-US" dirty="0"/>
              <a:t> had </a:t>
            </a:r>
            <a:r>
              <a:rPr lang="en-US" dirty="0" err="1"/>
              <a:t>baginya</a:t>
            </a:r>
            <a:r>
              <a:rPr lang="en-US" dirty="0"/>
              <a:t>.</a:t>
            </a:r>
          </a:p>
          <a:p>
            <a:pPr marL="525780" indent="-457200" algn="just">
              <a:buClrTx/>
              <a:buSzPct val="99000"/>
              <a:buFont typeface="+mj-lt"/>
              <a:buAutoNum type="arabicPeriod"/>
            </a:pPr>
            <a:r>
              <a:rPr lang="en-US" dirty="0" err="1"/>
              <a:t>Beragama</a:t>
            </a:r>
            <a:r>
              <a:rPr lang="en-US" dirty="0"/>
              <a:t> </a:t>
            </a:r>
            <a:r>
              <a:rPr lang="en-US" dirty="0" err="1"/>
              <a:t>islam</a:t>
            </a:r>
            <a:endParaRPr lang="en-US" dirty="0"/>
          </a:p>
          <a:p>
            <a:pPr marL="525780" indent="-457200" algn="just">
              <a:buClrTx/>
              <a:buSzPct val="99000"/>
              <a:buFont typeface="+mj-lt"/>
              <a:buAutoNum type="arabicPeriod"/>
            </a:pPr>
            <a:r>
              <a:rPr lang="en-US" dirty="0" err="1"/>
              <a:t>Merdeka</a:t>
            </a:r>
            <a:endParaRPr lang="en-US" dirty="0"/>
          </a:p>
          <a:p>
            <a:pPr marL="525780" indent="-457200" algn="just">
              <a:buClrTx/>
              <a:buSzPct val="99000"/>
              <a:buFont typeface="+mj-lt"/>
              <a:buAutoNum type="arabicPeriod"/>
            </a:pPr>
            <a:r>
              <a:rPr lang="en-US" dirty="0" err="1"/>
              <a:t>Pandai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(</a:t>
            </a:r>
            <a:r>
              <a:rPr lang="en-US" dirty="0" err="1"/>
              <a:t>memelihara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zina</a:t>
            </a:r>
            <a:endParaRPr lang="en-US" dirty="0"/>
          </a:p>
          <a:p>
            <a:pPr marL="68580" indent="0" algn="just">
              <a:buClrTx/>
              <a:buSzPct val="9900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979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55576" y="836712"/>
            <a:ext cx="7776864" cy="5472608"/>
          </a:xfrm>
        </p:spPr>
        <p:txBody>
          <a:bodyPr/>
          <a:lstStyle/>
          <a:p>
            <a:pPr algn="just">
              <a:buClrTx/>
              <a:buSzPct val="99000"/>
              <a:buFont typeface="Wingdings" pitchFamily="2" charset="2"/>
              <a:buChar char="q"/>
            </a:pP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had </a:t>
            </a:r>
            <a:r>
              <a:rPr lang="en-US" dirty="0" err="1"/>
              <a:t>bagi</a:t>
            </a:r>
            <a:r>
              <a:rPr lang="en-US" dirty="0"/>
              <a:t> orang yang </a:t>
            </a:r>
            <a:r>
              <a:rPr lang="en-US" dirty="0" err="1"/>
              <a:t>mendakwa</a:t>
            </a:r>
            <a:r>
              <a:rPr lang="en-US" dirty="0"/>
              <a:t> </a:t>
            </a:r>
            <a:r>
              <a:rPr lang="en-US" dirty="0" err="1"/>
              <a:t>zina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orang </a:t>
            </a:r>
            <a:r>
              <a:rPr lang="en-US" dirty="0" err="1"/>
              <a:t>kafir</a:t>
            </a:r>
            <a:r>
              <a:rPr lang="en-US" dirty="0"/>
              <a:t>, </a:t>
            </a:r>
            <a:r>
              <a:rPr lang="en-US" dirty="0" err="1"/>
              <a:t>anak</a:t>
            </a:r>
            <a:r>
              <a:rPr lang="en-US" dirty="0"/>
              <a:t> – </a:t>
            </a:r>
            <a:r>
              <a:rPr lang="en-US" dirty="0" err="1"/>
              <a:t>anak</a:t>
            </a:r>
            <a:r>
              <a:rPr lang="en-US" dirty="0"/>
              <a:t>, orang </a:t>
            </a:r>
            <a:r>
              <a:rPr lang="en-US" dirty="0" err="1"/>
              <a:t>gila</a:t>
            </a:r>
            <a:r>
              <a:rPr lang="en-US" dirty="0"/>
              <a:t>, </a:t>
            </a:r>
            <a:r>
              <a:rPr lang="en-US" dirty="0" err="1"/>
              <a:t>hamba</a:t>
            </a:r>
            <a:r>
              <a:rPr lang="en-US" dirty="0"/>
              <a:t> </a:t>
            </a:r>
            <a:r>
              <a:rPr lang="en-US" dirty="0" err="1"/>
              <a:t>sahaya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yang (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suka</a:t>
            </a:r>
            <a:r>
              <a:rPr lang="en-US" dirty="0"/>
              <a:t>) </a:t>
            </a:r>
            <a:r>
              <a:rPr lang="en-US" dirty="0" err="1"/>
              <a:t>berzina</a:t>
            </a:r>
            <a:r>
              <a:rPr lang="en-US" dirty="0"/>
              <a:t>.</a:t>
            </a:r>
          </a:p>
          <a:p>
            <a:pPr algn="just">
              <a:buClrTx/>
              <a:buSzPct val="99000"/>
              <a:buFont typeface="Wingdings" pitchFamily="2" charset="2"/>
              <a:buChar char="q"/>
            </a:pPr>
            <a:r>
              <a:rPr lang="en-US" dirty="0" err="1"/>
              <a:t>Pendakwa</a:t>
            </a:r>
            <a:r>
              <a:rPr lang="en-US" dirty="0"/>
              <a:t> (</a:t>
            </a:r>
            <a:r>
              <a:rPr lang="en-US" dirty="0" err="1"/>
              <a:t>merdeka</a:t>
            </a:r>
            <a:r>
              <a:rPr lang="en-US" dirty="0"/>
              <a:t>) yang </a:t>
            </a:r>
            <a:r>
              <a:rPr lang="en-US" dirty="0" err="1"/>
              <a:t>menuduh</a:t>
            </a:r>
            <a:r>
              <a:rPr lang="en-US" dirty="0"/>
              <a:t> </a:t>
            </a:r>
            <a:r>
              <a:rPr lang="en-US" dirty="0" err="1"/>
              <a:t>berzina</a:t>
            </a:r>
            <a:r>
              <a:rPr lang="en-US" dirty="0"/>
              <a:t> di had 80x </a:t>
            </a:r>
            <a:r>
              <a:rPr lang="en-US" dirty="0" err="1"/>
              <a:t>cambukan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hambasahaya</a:t>
            </a:r>
            <a:r>
              <a:rPr lang="en-US" dirty="0"/>
              <a:t> 40x </a:t>
            </a:r>
            <a:r>
              <a:rPr lang="en-US" dirty="0" err="1"/>
              <a:t>cambukan</a:t>
            </a:r>
            <a:r>
              <a:rPr lang="en-US" dirty="0"/>
              <a:t>.</a:t>
            </a:r>
          </a:p>
          <a:p>
            <a:pPr algn="just">
              <a:buClrTx/>
              <a:buSzPct val="99000"/>
              <a:buFont typeface="Wingdings" pitchFamily="2" charset="2"/>
              <a:buChar char="q"/>
            </a:pPr>
            <a:r>
              <a:rPr lang="en-US" dirty="0"/>
              <a:t>Had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gugur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3 </a:t>
            </a:r>
            <a:r>
              <a:rPr lang="en-US" dirty="0" err="1"/>
              <a:t>perkara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:</a:t>
            </a:r>
          </a:p>
          <a:p>
            <a:pPr marL="822960" lvl="1" indent="-457200" algn="just">
              <a:buClrTx/>
              <a:buSzPct val="99000"/>
              <a:buFont typeface="+mj-lt"/>
              <a:buAutoNum type="arabicPeriod"/>
            </a:pP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mendatangkan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(</a:t>
            </a:r>
            <a:r>
              <a:rPr lang="en-US" dirty="0" err="1"/>
              <a:t>saksi</a:t>
            </a:r>
            <a:r>
              <a:rPr lang="en-US" dirty="0"/>
              <a:t>),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terdakwa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lain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isteri</a:t>
            </a:r>
            <a:r>
              <a:rPr lang="en-US" dirty="0"/>
              <a:t>.</a:t>
            </a:r>
          </a:p>
          <a:p>
            <a:pPr marL="822960" lvl="1" indent="-457200" algn="just">
              <a:buClrTx/>
              <a:buSzPct val="99000"/>
              <a:buFont typeface="+mj-lt"/>
              <a:buAutoNum type="arabicPeriod"/>
            </a:pPr>
            <a:r>
              <a:rPr lang="en-US" dirty="0" err="1"/>
              <a:t>Terdakwa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memaafkan</a:t>
            </a:r>
            <a:r>
              <a:rPr lang="en-US" dirty="0"/>
              <a:t> (orang yang </a:t>
            </a:r>
            <a:r>
              <a:rPr lang="en-US" dirty="0" err="1"/>
              <a:t>mendakwa</a:t>
            </a:r>
            <a:r>
              <a:rPr lang="en-US" dirty="0"/>
              <a:t>)</a:t>
            </a:r>
          </a:p>
          <a:p>
            <a:pPr marL="822960" lvl="1" indent="-457200" algn="just">
              <a:buClrTx/>
              <a:buSzPct val="99000"/>
              <a:buFont typeface="+mj-lt"/>
              <a:buAutoNum type="arabicPeriod"/>
            </a:pP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li’an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suami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isteri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50962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55576" y="836712"/>
            <a:ext cx="7776864" cy="5472608"/>
          </a:xfrm>
        </p:spPr>
        <p:txBody>
          <a:bodyPr/>
          <a:lstStyle/>
          <a:p>
            <a:pPr marL="68580" indent="0" algn="just">
              <a:buClrTx/>
              <a:buSzPct val="99000"/>
              <a:buNone/>
            </a:pPr>
            <a:r>
              <a:rPr lang="en-US" sz="2800" b="1" dirty="0" err="1"/>
              <a:t>Hukum</a:t>
            </a:r>
            <a:r>
              <a:rPr lang="en-US" sz="2800" b="1" dirty="0"/>
              <a:t> </a:t>
            </a:r>
            <a:r>
              <a:rPr lang="en-US" sz="2800" b="1" dirty="0" err="1"/>
              <a:t>hukum</a:t>
            </a:r>
            <a:r>
              <a:rPr lang="en-US" sz="2800" b="1" dirty="0"/>
              <a:t> </a:t>
            </a:r>
            <a:r>
              <a:rPr lang="en-US" sz="2800" b="1" dirty="0" err="1"/>
              <a:t>minuman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hadnya</a:t>
            </a:r>
            <a:endParaRPr lang="en-US" sz="2800" b="1" dirty="0"/>
          </a:p>
          <a:p>
            <a:pPr marL="68580" indent="0" algn="just">
              <a:buClrTx/>
              <a:buSzPct val="99000"/>
              <a:buNone/>
            </a:pPr>
            <a:endParaRPr lang="en-US" dirty="0"/>
          </a:p>
          <a:p>
            <a:pPr algn="just">
              <a:buClrTx/>
              <a:buSzPct val="99000"/>
              <a:buFont typeface="Wingdings" pitchFamily="2" charset="2"/>
              <a:buChar char="q"/>
            </a:pPr>
            <a:r>
              <a:rPr lang="en-US" dirty="0" err="1"/>
              <a:t>Barangsiapa</a:t>
            </a:r>
            <a:r>
              <a:rPr lang="en-US" dirty="0"/>
              <a:t> yang </a:t>
            </a:r>
            <a:r>
              <a:rPr lang="en-US" dirty="0" err="1"/>
              <a:t>minum</a:t>
            </a:r>
            <a:r>
              <a:rPr lang="en-US" dirty="0"/>
              <a:t> </a:t>
            </a:r>
            <a:r>
              <a:rPr lang="en-US" dirty="0" err="1"/>
              <a:t>khamr</a:t>
            </a:r>
            <a:r>
              <a:rPr lang="en-US" dirty="0"/>
              <a:t> </a:t>
            </a:r>
            <a:r>
              <a:rPr lang="en-US" dirty="0" err="1"/>
              <a:t>sejenis</a:t>
            </a:r>
            <a:r>
              <a:rPr lang="en-US" dirty="0"/>
              <a:t> arak yang </a:t>
            </a:r>
            <a:r>
              <a:rPr lang="en-US" dirty="0" err="1"/>
              <a:t>bahannya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anggur</a:t>
            </a:r>
            <a:r>
              <a:rPr lang="en-US" dirty="0"/>
              <a:t> </a:t>
            </a:r>
            <a:r>
              <a:rPr lang="en-US" dirty="0" err="1"/>
              <a:t>basah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sari </a:t>
            </a:r>
            <a:r>
              <a:rPr lang="en-US" dirty="0" err="1"/>
              <a:t>buahnya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minuman</a:t>
            </a:r>
            <a:r>
              <a:rPr lang="en-US" dirty="0"/>
              <a:t> yang </a:t>
            </a:r>
            <a:r>
              <a:rPr lang="en-US" dirty="0" err="1"/>
              <a:t>memabukkan</a:t>
            </a:r>
            <a:r>
              <a:rPr lang="en-US" dirty="0"/>
              <a:t> </a:t>
            </a:r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khamr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: </a:t>
            </a:r>
            <a:r>
              <a:rPr lang="en-US" dirty="0" err="1"/>
              <a:t>anggur</a:t>
            </a:r>
            <a:r>
              <a:rPr lang="en-US" dirty="0"/>
              <a:t> yang </a:t>
            </a:r>
            <a:r>
              <a:rPr lang="en-US" dirty="0" err="1"/>
              <a:t>bahannya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anggur</a:t>
            </a:r>
            <a:r>
              <a:rPr lang="en-US" dirty="0"/>
              <a:t> </a:t>
            </a:r>
            <a:r>
              <a:rPr lang="en-US" dirty="0" err="1"/>
              <a:t>kering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peminumnya</a:t>
            </a:r>
            <a:r>
              <a:rPr lang="en-US" dirty="0"/>
              <a:t> </a:t>
            </a:r>
            <a:r>
              <a:rPr lang="en-US" dirty="0" err="1"/>
              <a:t>hendaknya</a:t>
            </a:r>
            <a:r>
              <a:rPr lang="en-US" dirty="0"/>
              <a:t> </a:t>
            </a:r>
            <a:r>
              <a:rPr lang="en-US" dirty="0" err="1"/>
              <a:t>dihad</a:t>
            </a:r>
            <a:r>
              <a:rPr lang="en-US" dirty="0"/>
              <a:t> 40x </a:t>
            </a:r>
            <a:r>
              <a:rPr lang="en-US" dirty="0" err="1"/>
              <a:t>cambukan</a:t>
            </a:r>
            <a:r>
              <a:rPr lang="en-US" dirty="0"/>
              <a:t> </a:t>
            </a:r>
            <a:r>
              <a:rPr lang="en-US" dirty="0" err="1"/>
              <a:t>kalau</a:t>
            </a:r>
            <a:r>
              <a:rPr lang="en-US" dirty="0"/>
              <a:t> orang </a:t>
            </a:r>
            <a:r>
              <a:rPr lang="en-US" dirty="0" err="1"/>
              <a:t>merdeka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20x </a:t>
            </a:r>
            <a:r>
              <a:rPr lang="en-US" dirty="0" err="1"/>
              <a:t>cambukan</a:t>
            </a:r>
            <a:r>
              <a:rPr lang="en-US" dirty="0"/>
              <a:t> (</a:t>
            </a:r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hamba</a:t>
            </a:r>
            <a:r>
              <a:rPr lang="en-US" dirty="0"/>
              <a:t> </a:t>
            </a:r>
            <a:r>
              <a:rPr lang="en-US" dirty="0" err="1"/>
              <a:t>sahaya</a:t>
            </a:r>
            <a:r>
              <a:rPr lang="en-US" dirty="0"/>
              <a:t>). Dan </a:t>
            </a:r>
            <a:r>
              <a:rPr lang="en-US" dirty="0" err="1"/>
              <a:t>cambukan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80x </a:t>
            </a:r>
            <a:r>
              <a:rPr lang="en-US" dirty="0" err="1"/>
              <a:t>kalau</a:t>
            </a:r>
            <a:r>
              <a:rPr lang="en-US" dirty="0"/>
              <a:t> imam </a:t>
            </a:r>
            <a:r>
              <a:rPr lang="en-US" dirty="0" err="1"/>
              <a:t>menyetujuinya</a:t>
            </a:r>
            <a:r>
              <a:rPr lang="en-US" dirty="0"/>
              <a:t>.</a:t>
            </a:r>
          </a:p>
          <a:p>
            <a:pPr algn="just">
              <a:buClrTx/>
              <a:buSzPct val="99000"/>
              <a:buFont typeface="Wingdings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937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55576" y="836712"/>
            <a:ext cx="7776864" cy="5472608"/>
          </a:xfrm>
        </p:spPr>
        <p:txBody>
          <a:bodyPr/>
          <a:lstStyle/>
          <a:p>
            <a:pPr algn="just">
              <a:buClrTx/>
              <a:buSzPct val="99000"/>
              <a:buFont typeface="Wingdings" pitchFamily="2" charset="2"/>
              <a:buChar char="q"/>
            </a:pPr>
            <a:endParaRPr lang="en-US" dirty="0"/>
          </a:p>
          <a:p>
            <a:pPr algn="just">
              <a:buClrTx/>
              <a:buSzPct val="99000"/>
              <a:buFont typeface="Wingdings" pitchFamily="2" charset="2"/>
              <a:buChar char="q"/>
            </a:pPr>
            <a:r>
              <a:rPr lang="en-US" dirty="0"/>
              <a:t>Orang </a:t>
            </a:r>
            <a:r>
              <a:rPr lang="en-US" dirty="0" err="1"/>
              <a:t>merdeka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ditambah</a:t>
            </a:r>
            <a:r>
              <a:rPr lang="en-US" dirty="0"/>
              <a:t> 40x,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hamba</a:t>
            </a:r>
            <a:r>
              <a:rPr lang="en-US" dirty="0"/>
              <a:t> </a:t>
            </a:r>
            <a:r>
              <a:rPr lang="en-US" dirty="0" err="1"/>
              <a:t>sahaya</a:t>
            </a:r>
            <a:r>
              <a:rPr lang="en-US" dirty="0"/>
              <a:t> 20x,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dera</a:t>
            </a:r>
            <a:r>
              <a:rPr lang="en-US" dirty="0"/>
              <a:t> (</a:t>
            </a:r>
            <a:r>
              <a:rPr lang="en-US" dirty="0" err="1"/>
              <a:t>ta’zir</a:t>
            </a:r>
            <a:r>
              <a:rPr lang="en-US" dirty="0"/>
              <a:t>),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mengatakan</a:t>
            </a:r>
            <a:r>
              <a:rPr lang="en-US" dirty="0"/>
              <a:t> : </a:t>
            </a:r>
            <a:r>
              <a:rPr lang="en-US" dirty="0" err="1"/>
              <a:t>Tambahan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had </a:t>
            </a:r>
            <a:r>
              <a:rPr lang="en-US" dirty="0" err="1"/>
              <a:t>berarti</a:t>
            </a:r>
            <a:r>
              <a:rPr lang="en-US" dirty="0"/>
              <a:t> had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80x.</a:t>
            </a:r>
          </a:p>
          <a:p>
            <a:pPr algn="just">
              <a:buClrTx/>
              <a:buSzPct val="99000"/>
              <a:buFont typeface="Wingdings" pitchFamily="2" charset="2"/>
              <a:buChar char="q"/>
            </a:pPr>
            <a:endParaRPr lang="en-US" dirty="0"/>
          </a:p>
          <a:p>
            <a:pPr algn="just">
              <a:buClrTx/>
              <a:buSzPct val="99000"/>
              <a:buFont typeface="Wingdings" pitchFamily="2" charset="2"/>
              <a:buChar char="q"/>
            </a:pP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peminum</a:t>
            </a:r>
            <a:r>
              <a:rPr lang="en-US" dirty="0"/>
              <a:t> arak yang </a:t>
            </a:r>
            <a:r>
              <a:rPr lang="en-US" dirty="0" err="1"/>
              <a:t>memabukkan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dihad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2 </a:t>
            </a:r>
            <a:r>
              <a:rPr lang="en-US" dirty="0" err="1"/>
              <a:t>perkara</a:t>
            </a:r>
            <a:r>
              <a:rPr lang="en-US" dirty="0"/>
              <a:t>,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, </a:t>
            </a:r>
            <a:r>
              <a:rPr lang="en-US" dirty="0" err="1"/>
              <a:t>yakni</a:t>
            </a:r>
            <a:r>
              <a:rPr lang="en-US" dirty="0"/>
              <a:t> 2 orang </a:t>
            </a:r>
            <a:r>
              <a:rPr lang="en-US" dirty="0" err="1"/>
              <a:t>saksi</a:t>
            </a:r>
            <a:r>
              <a:rPr lang="en-US" dirty="0"/>
              <a:t> (</a:t>
            </a:r>
            <a:r>
              <a:rPr lang="en-US" dirty="0" err="1"/>
              <a:t>pria</a:t>
            </a:r>
            <a:r>
              <a:rPr lang="en-US" dirty="0"/>
              <a:t>) yang </a:t>
            </a:r>
            <a:r>
              <a:rPr lang="en-US" dirty="0" err="1"/>
              <a:t>melihatnya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peminum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(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saksi</a:t>
            </a:r>
            <a:r>
              <a:rPr lang="en-US" dirty="0"/>
              <a:t>)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mengakui</a:t>
            </a:r>
            <a:r>
              <a:rPr lang="en-US" dirty="0"/>
              <a:t> </a:t>
            </a:r>
            <a:r>
              <a:rPr lang="en-US" dirty="0" err="1"/>
              <a:t>perbuatannya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27094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3939</TotalTime>
  <Words>783</Words>
  <Application>Microsoft Office PowerPoint</Application>
  <PresentationFormat>Tampilan Layar (4:3)</PresentationFormat>
  <Paragraphs>61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Judul Slide</vt:lpstr>
      </vt:variant>
      <vt:variant>
        <vt:i4>12</vt:i4>
      </vt:variant>
    </vt:vector>
  </HeadingPairs>
  <TitlesOfParts>
    <vt:vector size="13" baseType="lpstr">
      <vt:lpstr>Austin</vt:lpstr>
      <vt:lpstr>Ust. Lalu Abdul Mukmin, M.Pdi Jum’at, 04 oktober 2019 Ba’da Shubuh Masjid Al Falah Taman Bona Indah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Forum Keilmuan Kajian Ilmu Fiqih</dc:title>
  <dc:creator>LaluMala</dc:creator>
  <cp:lastModifiedBy>Pengguna Tidak dikenal</cp:lastModifiedBy>
  <cp:revision>353</cp:revision>
  <dcterms:created xsi:type="dcterms:W3CDTF">2018-11-13T14:16:44Z</dcterms:created>
  <dcterms:modified xsi:type="dcterms:W3CDTF">2019-10-03T13:20:36Z</dcterms:modified>
</cp:coreProperties>
</file>